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0.svg" ContentType="image/svg+xml"/>
  <Override PartName="/ppt/media/image12.svg" ContentType="image/svg+xml"/>
  <Override PartName="/ppt/media/image19.svg" ContentType="image/svg+xml"/>
  <Override PartName="/ppt/media/image21.svg" ContentType="image/svg+xml"/>
  <Override PartName="/ppt/media/image4.svg" ContentType="image/svg+xml"/>
  <Override PartName="/ppt/media/image42.svg" ContentType="image/svg+xml"/>
  <Override PartName="/ppt/media/image58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notesMasterIdLst>
    <p:notesMasterId r:id="rId6"/>
  </p:notesMasterIdLst>
  <p:sldIdLst>
    <p:sldId id="292" r:id="rId5"/>
    <p:sldId id="293" r:id="rId7"/>
    <p:sldId id="294" r:id="rId8"/>
    <p:sldId id="547" r:id="rId9"/>
    <p:sldId id="379" r:id="rId10"/>
    <p:sldId id="295" r:id="rId11"/>
    <p:sldId id="309" r:id="rId12"/>
    <p:sldId id="382" r:id="rId13"/>
    <p:sldId id="596" r:id="rId14"/>
    <p:sldId id="597" r:id="rId15"/>
    <p:sldId id="310" r:id="rId16"/>
    <p:sldId id="573" r:id="rId17"/>
    <p:sldId id="527" r:id="rId18"/>
    <p:sldId id="642" r:id="rId19"/>
    <p:sldId id="619" r:id="rId20"/>
    <p:sldId id="620" r:id="rId21"/>
    <p:sldId id="311" r:id="rId22"/>
    <p:sldId id="299" r:id="rId23"/>
    <p:sldId id="505" r:id="rId24"/>
    <p:sldId id="506" r:id="rId25"/>
    <p:sldId id="507" r:id="rId26"/>
    <p:sldId id="508" r:id="rId27"/>
    <p:sldId id="515" r:id="rId28"/>
    <p:sldId id="516" r:id="rId29"/>
    <p:sldId id="517" r:id="rId30"/>
    <p:sldId id="354" r:id="rId31"/>
    <p:sldId id="313" r:id="rId32"/>
    <p:sldId id="327" r:id="rId33"/>
    <p:sldId id="301" r:id="rId34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7AAE"/>
    <a:srgbClr val="0C3C7D"/>
    <a:srgbClr val="580C6E"/>
    <a:srgbClr val="F9EAFC"/>
    <a:srgbClr val="F5DDFB"/>
    <a:srgbClr val="972064"/>
    <a:srgbClr val="2D21E3"/>
    <a:srgbClr val="0E1680"/>
    <a:srgbClr val="6608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45" autoAdjust="0"/>
    <p:restoredTop sz="94660"/>
  </p:normalViewPr>
  <p:slideViewPr>
    <p:cSldViewPr snapToGrid="0">
      <p:cViewPr varScale="1">
        <p:scale>
          <a:sx n="129" d="100"/>
          <a:sy n="129" d="100"/>
        </p:scale>
        <p:origin x="216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8" Type="http://schemas.openxmlformats.org/officeDocument/2006/relationships/tags" Target="tags/tag310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309880" y="3200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@</a:t>
            </a:r>
            <a:r>
              <a:rPr lang="zh-CN" altLang="en-US"/>
              <a:t>交交通通的快乐生活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 flipH="1">
            <a:off x="11812905" y="1061720"/>
            <a:ext cx="379095" cy="3192145"/>
          </a:xfrm>
          <a:prstGeom prst="rect">
            <a:avLst/>
          </a:prstGeom>
          <a:noFill/>
        </p:spPr>
        <p:txBody>
          <a:bodyPr vert="eaVert" wrap="square" rtlCol="0">
            <a:noAutofit/>
          </a:bodyPr>
          <a:lstStyle/>
          <a:p>
            <a:r>
              <a:rPr lang="en-US" altLang="zh-CN">
                <a:solidFill>
                  <a:schemeClr val="bg1">
                    <a:lumMod val="95000"/>
                    <a:alpha val="10000"/>
                  </a:schemeClr>
                </a:solidFill>
              </a:rPr>
              <a:t>@</a:t>
            </a:r>
            <a:r>
              <a:rPr lang="zh-CN" altLang="en-US">
                <a:solidFill>
                  <a:schemeClr val="bg1">
                    <a:lumMod val="95000"/>
                    <a:alpha val="10000"/>
                  </a:schemeClr>
                </a:solidFill>
              </a:rPr>
              <a:t>交交通通的快乐生活</a:t>
            </a:r>
            <a:endParaRPr lang="zh-CN" altLang="en-US">
              <a:solidFill>
                <a:schemeClr val="bg1">
                  <a:lumMod val="95000"/>
                  <a:alpha val="1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580C6E">
                <a:alpha val="5000"/>
              </a:srgbClr>
            </a:gs>
            <a:gs pos="0">
              <a:srgbClr val="580C6E">
                <a:alpha val="5000"/>
              </a:srgb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2.xml"/><Relationship Id="rId7" Type="http://schemas.openxmlformats.org/officeDocument/2006/relationships/tags" Target="../tags/tag6.xml"/><Relationship Id="rId6" Type="http://schemas.openxmlformats.org/officeDocument/2006/relationships/image" Target="../media/image1.png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svg"/><Relationship Id="rId8" Type="http://schemas.openxmlformats.org/officeDocument/2006/relationships/image" Target="../media/image20.png"/><Relationship Id="rId7" Type="http://schemas.openxmlformats.org/officeDocument/2006/relationships/tags" Target="../tags/tag9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tags" Target="../tags/tag91.xml"/><Relationship Id="rId3" Type="http://schemas.openxmlformats.org/officeDocument/2006/relationships/tags" Target="../tags/tag90.xml"/><Relationship Id="rId25" Type="http://schemas.openxmlformats.org/officeDocument/2006/relationships/slideLayout" Target="../slideLayouts/slideLayout18.xml"/><Relationship Id="rId24" Type="http://schemas.openxmlformats.org/officeDocument/2006/relationships/tags" Target="../tags/tag100.xml"/><Relationship Id="rId23" Type="http://schemas.openxmlformats.org/officeDocument/2006/relationships/tags" Target="../tags/tag99.xml"/><Relationship Id="rId22" Type="http://schemas.openxmlformats.org/officeDocument/2006/relationships/tags" Target="../tags/tag98.xml"/><Relationship Id="rId21" Type="http://schemas.openxmlformats.org/officeDocument/2006/relationships/tags" Target="../tags/tag97.xml"/><Relationship Id="rId20" Type="http://schemas.openxmlformats.org/officeDocument/2006/relationships/tags" Target="../tags/tag96.xml"/><Relationship Id="rId2" Type="http://schemas.openxmlformats.org/officeDocument/2006/relationships/image" Target="../media/image2.png"/><Relationship Id="rId19" Type="http://schemas.openxmlformats.org/officeDocument/2006/relationships/image" Target="../media/image1.png"/><Relationship Id="rId18" Type="http://schemas.openxmlformats.org/officeDocument/2006/relationships/tags" Target="../tags/tag95.xml"/><Relationship Id="rId17" Type="http://schemas.openxmlformats.org/officeDocument/2006/relationships/tags" Target="../tags/tag94.xml"/><Relationship Id="rId16" Type="http://schemas.openxmlformats.org/officeDocument/2006/relationships/tags" Target="../tags/tag93.xml"/><Relationship Id="rId15" Type="http://schemas.openxmlformats.org/officeDocument/2006/relationships/image" Target="../media/image12.svg"/><Relationship Id="rId14" Type="http://schemas.openxmlformats.org/officeDocument/2006/relationships/image" Target="../media/image11.png"/><Relationship Id="rId13" Type="http://schemas.openxmlformats.org/officeDocument/2006/relationships/image" Target="../media/image10.svg"/><Relationship Id="rId12" Type="http://schemas.openxmlformats.org/officeDocument/2006/relationships/image" Target="../media/image9.png"/><Relationship Id="rId11" Type="http://schemas.openxmlformats.org/officeDocument/2006/relationships/image" Target="../media/image8.svg"/><Relationship Id="rId10" Type="http://schemas.openxmlformats.org/officeDocument/2006/relationships/image" Target="../media/image7.png"/><Relationship Id="rId1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105.xml"/><Relationship Id="rId5" Type="http://schemas.openxmlformats.org/officeDocument/2006/relationships/image" Target="../media/image1.png"/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tags" Target="../tags/tag10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tags" Target="../tags/tag10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tags" Target="../tags/tag107.xml"/><Relationship Id="rId21" Type="http://schemas.openxmlformats.org/officeDocument/2006/relationships/slideLayout" Target="../slideLayouts/slideLayout24.xml"/><Relationship Id="rId20" Type="http://schemas.openxmlformats.org/officeDocument/2006/relationships/image" Target="../media/image16.png"/><Relationship Id="rId2" Type="http://schemas.openxmlformats.org/officeDocument/2006/relationships/tags" Target="../tags/tag106.xml"/><Relationship Id="rId19" Type="http://schemas.openxmlformats.org/officeDocument/2006/relationships/image" Target="../media/image15.png"/><Relationship Id="rId18" Type="http://schemas.openxmlformats.org/officeDocument/2006/relationships/tags" Target="../tags/tag116.xml"/><Relationship Id="rId17" Type="http://schemas.openxmlformats.org/officeDocument/2006/relationships/tags" Target="../tags/tag115.xml"/><Relationship Id="rId16" Type="http://schemas.openxmlformats.org/officeDocument/2006/relationships/tags" Target="../tags/tag114.xml"/><Relationship Id="rId15" Type="http://schemas.openxmlformats.org/officeDocument/2006/relationships/tags" Target="../tags/tag113.xml"/><Relationship Id="rId14" Type="http://schemas.openxmlformats.org/officeDocument/2006/relationships/image" Target="../media/image1.png"/><Relationship Id="rId13" Type="http://schemas.openxmlformats.org/officeDocument/2006/relationships/tags" Target="../tags/tag112.xml"/><Relationship Id="rId12" Type="http://schemas.openxmlformats.org/officeDocument/2006/relationships/tags" Target="../tags/tag111.xml"/><Relationship Id="rId11" Type="http://schemas.openxmlformats.org/officeDocument/2006/relationships/tags" Target="../tags/tag110.xml"/><Relationship Id="rId10" Type="http://schemas.openxmlformats.org/officeDocument/2006/relationships/tags" Target="../tags/tag109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tags" Target="../tags/tag11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tags" Target="../tags/tag118.xml"/><Relationship Id="rId21" Type="http://schemas.openxmlformats.org/officeDocument/2006/relationships/slideLayout" Target="../slideLayouts/slideLayout24.xml"/><Relationship Id="rId20" Type="http://schemas.openxmlformats.org/officeDocument/2006/relationships/image" Target="../media/image31.png"/><Relationship Id="rId2" Type="http://schemas.openxmlformats.org/officeDocument/2006/relationships/tags" Target="../tags/tag117.xml"/><Relationship Id="rId19" Type="http://schemas.openxmlformats.org/officeDocument/2006/relationships/image" Target="../media/image30.png"/><Relationship Id="rId18" Type="http://schemas.openxmlformats.org/officeDocument/2006/relationships/tags" Target="../tags/tag127.xml"/><Relationship Id="rId17" Type="http://schemas.openxmlformats.org/officeDocument/2006/relationships/tags" Target="../tags/tag126.xml"/><Relationship Id="rId16" Type="http://schemas.openxmlformats.org/officeDocument/2006/relationships/tags" Target="../tags/tag125.xml"/><Relationship Id="rId15" Type="http://schemas.openxmlformats.org/officeDocument/2006/relationships/tags" Target="../tags/tag124.xml"/><Relationship Id="rId14" Type="http://schemas.openxmlformats.org/officeDocument/2006/relationships/image" Target="../media/image1.png"/><Relationship Id="rId13" Type="http://schemas.openxmlformats.org/officeDocument/2006/relationships/tags" Target="../tags/tag123.xml"/><Relationship Id="rId12" Type="http://schemas.openxmlformats.org/officeDocument/2006/relationships/tags" Target="../tags/tag122.xml"/><Relationship Id="rId11" Type="http://schemas.openxmlformats.org/officeDocument/2006/relationships/tags" Target="../tags/tag121.xml"/><Relationship Id="rId10" Type="http://schemas.openxmlformats.org/officeDocument/2006/relationships/tags" Target="../tags/tag120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tags" Target="../tags/tag13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tags" Target="../tags/tag129.xml"/><Relationship Id="rId21" Type="http://schemas.openxmlformats.org/officeDocument/2006/relationships/slideLayout" Target="../slideLayouts/slideLayout24.xml"/><Relationship Id="rId20" Type="http://schemas.openxmlformats.org/officeDocument/2006/relationships/image" Target="../media/image33.png"/><Relationship Id="rId2" Type="http://schemas.openxmlformats.org/officeDocument/2006/relationships/tags" Target="../tags/tag128.xml"/><Relationship Id="rId19" Type="http://schemas.openxmlformats.org/officeDocument/2006/relationships/image" Target="../media/image32.png"/><Relationship Id="rId18" Type="http://schemas.openxmlformats.org/officeDocument/2006/relationships/tags" Target="../tags/tag138.xml"/><Relationship Id="rId17" Type="http://schemas.openxmlformats.org/officeDocument/2006/relationships/tags" Target="../tags/tag137.xml"/><Relationship Id="rId16" Type="http://schemas.openxmlformats.org/officeDocument/2006/relationships/tags" Target="../tags/tag136.xml"/><Relationship Id="rId15" Type="http://schemas.openxmlformats.org/officeDocument/2006/relationships/tags" Target="../tags/tag135.xml"/><Relationship Id="rId14" Type="http://schemas.openxmlformats.org/officeDocument/2006/relationships/image" Target="../media/image1.png"/><Relationship Id="rId13" Type="http://schemas.openxmlformats.org/officeDocument/2006/relationships/tags" Target="../tags/tag134.xml"/><Relationship Id="rId12" Type="http://schemas.openxmlformats.org/officeDocument/2006/relationships/tags" Target="../tags/tag133.xml"/><Relationship Id="rId11" Type="http://schemas.openxmlformats.org/officeDocument/2006/relationships/tags" Target="../tags/tag132.xml"/><Relationship Id="rId10" Type="http://schemas.openxmlformats.org/officeDocument/2006/relationships/tags" Target="../tags/tag131.xml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tags" Target="../tags/tag14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tags" Target="../tags/tag140.xml"/><Relationship Id="rId20" Type="http://schemas.openxmlformats.org/officeDocument/2006/relationships/slideLayout" Target="../slideLayouts/slideLayout24.xml"/><Relationship Id="rId2" Type="http://schemas.openxmlformats.org/officeDocument/2006/relationships/tags" Target="../tags/tag139.xml"/><Relationship Id="rId19" Type="http://schemas.openxmlformats.org/officeDocument/2006/relationships/image" Target="../media/image34.png"/><Relationship Id="rId18" Type="http://schemas.openxmlformats.org/officeDocument/2006/relationships/tags" Target="../tags/tag149.xml"/><Relationship Id="rId17" Type="http://schemas.openxmlformats.org/officeDocument/2006/relationships/tags" Target="../tags/tag148.xml"/><Relationship Id="rId16" Type="http://schemas.openxmlformats.org/officeDocument/2006/relationships/tags" Target="../tags/tag147.xml"/><Relationship Id="rId15" Type="http://schemas.openxmlformats.org/officeDocument/2006/relationships/tags" Target="../tags/tag146.xml"/><Relationship Id="rId14" Type="http://schemas.openxmlformats.org/officeDocument/2006/relationships/image" Target="../media/image1.png"/><Relationship Id="rId13" Type="http://schemas.openxmlformats.org/officeDocument/2006/relationships/tags" Target="../tags/tag145.xml"/><Relationship Id="rId12" Type="http://schemas.openxmlformats.org/officeDocument/2006/relationships/tags" Target="../tags/tag144.xml"/><Relationship Id="rId11" Type="http://schemas.openxmlformats.org/officeDocument/2006/relationships/tags" Target="../tags/tag143.xml"/><Relationship Id="rId10" Type="http://schemas.openxmlformats.org/officeDocument/2006/relationships/tags" Target="../tags/tag142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27.png"/><Relationship Id="rId7" Type="http://schemas.openxmlformats.org/officeDocument/2006/relationships/tags" Target="../tags/tag15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tags" Target="../tags/tag151.xml"/><Relationship Id="rId3" Type="http://schemas.openxmlformats.org/officeDocument/2006/relationships/tags" Target="../tags/tag150.xml"/><Relationship Id="rId22" Type="http://schemas.openxmlformats.org/officeDocument/2006/relationships/slideLayout" Target="../slideLayouts/slideLayout24.xml"/><Relationship Id="rId21" Type="http://schemas.openxmlformats.org/officeDocument/2006/relationships/image" Target="../media/image37.png"/><Relationship Id="rId20" Type="http://schemas.openxmlformats.org/officeDocument/2006/relationships/image" Target="../media/image36.png"/><Relationship Id="rId2" Type="http://schemas.openxmlformats.org/officeDocument/2006/relationships/image" Target="../media/image2.png"/><Relationship Id="rId19" Type="http://schemas.openxmlformats.org/officeDocument/2006/relationships/tags" Target="../tags/tag160.xml"/><Relationship Id="rId18" Type="http://schemas.openxmlformats.org/officeDocument/2006/relationships/tags" Target="../tags/tag159.xml"/><Relationship Id="rId17" Type="http://schemas.openxmlformats.org/officeDocument/2006/relationships/tags" Target="../tags/tag158.xml"/><Relationship Id="rId16" Type="http://schemas.openxmlformats.org/officeDocument/2006/relationships/tags" Target="../tags/tag157.xml"/><Relationship Id="rId15" Type="http://schemas.openxmlformats.org/officeDocument/2006/relationships/image" Target="../media/image1.png"/><Relationship Id="rId14" Type="http://schemas.openxmlformats.org/officeDocument/2006/relationships/tags" Target="../tags/tag156.xml"/><Relationship Id="rId13" Type="http://schemas.openxmlformats.org/officeDocument/2006/relationships/tags" Target="../tags/tag155.xml"/><Relationship Id="rId12" Type="http://schemas.openxmlformats.org/officeDocument/2006/relationships/tags" Target="../tags/tag154.xml"/><Relationship Id="rId11" Type="http://schemas.openxmlformats.org/officeDocument/2006/relationships/tags" Target="../tags/tag153.xml"/><Relationship Id="rId10" Type="http://schemas.openxmlformats.org/officeDocument/2006/relationships/image" Target="../media/image29.png"/><Relationship Id="rId1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165.xml"/><Relationship Id="rId5" Type="http://schemas.openxmlformats.org/officeDocument/2006/relationships/image" Target="../media/image1.png"/><Relationship Id="rId4" Type="http://schemas.openxmlformats.org/officeDocument/2006/relationships/tags" Target="../tags/tag164.xml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tags" Target="../tags/tag161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svg"/><Relationship Id="rId8" Type="http://schemas.openxmlformats.org/officeDocument/2006/relationships/image" Target="../media/image41.png"/><Relationship Id="rId7" Type="http://schemas.openxmlformats.org/officeDocument/2006/relationships/tags" Target="../tags/tag168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tags" Target="../tags/tag167.xml"/><Relationship Id="rId26" Type="http://schemas.openxmlformats.org/officeDocument/2006/relationships/notesSlide" Target="../notesSlides/notesSlide5.xml"/><Relationship Id="rId25" Type="http://schemas.openxmlformats.org/officeDocument/2006/relationships/slideLayout" Target="../slideLayouts/slideLayout29.xml"/><Relationship Id="rId24" Type="http://schemas.openxmlformats.org/officeDocument/2006/relationships/tags" Target="../tags/tag179.xml"/><Relationship Id="rId23" Type="http://schemas.openxmlformats.org/officeDocument/2006/relationships/image" Target="../media/image45.png"/><Relationship Id="rId22" Type="http://schemas.openxmlformats.org/officeDocument/2006/relationships/image" Target="../media/image44.png"/><Relationship Id="rId21" Type="http://schemas.openxmlformats.org/officeDocument/2006/relationships/tags" Target="../tags/tag178.xml"/><Relationship Id="rId20" Type="http://schemas.openxmlformats.org/officeDocument/2006/relationships/tags" Target="../tags/tag177.xml"/><Relationship Id="rId2" Type="http://schemas.openxmlformats.org/officeDocument/2006/relationships/tags" Target="../tags/tag166.xml"/><Relationship Id="rId19" Type="http://schemas.openxmlformats.org/officeDocument/2006/relationships/tags" Target="../tags/tag176.xml"/><Relationship Id="rId18" Type="http://schemas.openxmlformats.org/officeDocument/2006/relationships/tags" Target="../tags/tag175.xml"/><Relationship Id="rId17" Type="http://schemas.openxmlformats.org/officeDocument/2006/relationships/tags" Target="../tags/tag174.xml"/><Relationship Id="rId16" Type="http://schemas.openxmlformats.org/officeDocument/2006/relationships/image" Target="../media/image1.png"/><Relationship Id="rId15" Type="http://schemas.openxmlformats.org/officeDocument/2006/relationships/tags" Target="../tags/tag173.xml"/><Relationship Id="rId14" Type="http://schemas.openxmlformats.org/officeDocument/2006/relationships/tags" Target="../tags/tag172.xml"/><Relationship Id="rId13" Type="http://schemas.openxmlformats.org/officeDocument/2006/relationships/tags" Target="../tags/tag171.xml"/><Relationship Id="rId12" Type="http://schemas.openxmlformats.org/officeDocument/2006/relationships/tags" Target="../tags/tag170.xml"/><Relationship Id="rId11" Type="http://schemas.openxmlformats.org/officeDocument/2006/relationships/tags" Target="../tags/tag169.xml"/><Relationship Id="rId10" Type="http://schemas.openxmlformats.org/officeDocument/2006/relationships/image" Target="../media/image43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svg"/><Relationship Id="rId8" Type="http://schemas.openxmlformats.org/officeDocument/2006/relationships/image" Target="../media/image41.png"/><Relationship Id="rId7" Type="http://schemas.openxmlformats.org/officeDocument/2006/relationships/tags" Target="../tags/tag18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tags" Target="../tags/tag181.xml"/><Relationship Id="rId25" Type="http://schemas.openxmlformats.org/officeDocument/2006/relationships/notesSlide" Target="../notesSlides/notesSlide6.xml"/><Relationship Id="rId24" Type="http://schemas.openxmlformats.org/officeDocument/2006/relationships/slideLayout" Target="../slideLayouts/slideLayout18.xml"/><Relationship Id="rId23" Type="http://schemas.openxmlformats.org/officeDocument/2006/relationships/tags" Target="../tags/tag193.xml"/><Relationship Id="rId22" Type="http://schemas.openxmlformats.org/officeDocument/2006/relationships/image" Target="../media/image46.png"/><Relationship Id="rId21" Type="http://schemas.openxmlformats.org/officeDocument/2006/relationships/tags" Target="../tags/tag192.xml"/><Relationship Id="rId20" Type="http://schemas.openxmlformats.org/officeDocument/2006/relationships/tags" Target="../tags/tag191.xml"/><Relationship Id="rId2" Type="http://schemas.openxmlformats.org/officeDocument/2006/relationships/tags" Target="../tags/tag180.xml"/><Relationship Id="rId19" Type="http://schemas.openxmlformats.org/officeDocument/2006/relationships/tags" Target="../tags/tag190.xml"/><Relationship Id="rId18" Type="http://schemas.openxmlformats.org/officeDocument/2006/relationships/tags" Target="../tags/tag189.xml"/><Relationship Id="rId17" Type="http://schemas.openxmlformats.org/officeDocument/2006/relationships/tags" Target="../tags/tag188.xml"/><Relationship Id="rId16" Type="http://schemas.openxmlformats.org/officeDocument/2006/relationships/image" Target="../media/image1.png"/><Relationship Id="rId15" Type="http://schemas.openxmlformats.org/officeDocument/2006/relationships/tags" Target="../tags/tag187.xml"/><Relationship Id="rId14" Type="http://schemas.openxmlformats.org/officeDocument/2006/relationships/tags" Target="../tags/tag186.xml"/><Relationship Id="rId13" Type="http://schemas.openxmlformats.org/officeDocument/2006/relationships/tags" Target="../tags/tag185.xml"/><Relationship Id="rId12" Type="http://schemas.openxmlformats.org/officeDocument/2006/relationships/tags" Target="../tags/tag184.xml"/><Relationship Id="rId11" Type="http://schemas.openxmlformats.org/officeDocument/2006/relationships/tags" Target="../tags/tag183.xml"/><Relationship Id="rId10" Type="http://schemas.openxmlformats.org/officeDocument/2006/relationships/image" Target="../media/image4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9" Type="http://schemas.openxmlformats.org/officeDocument/2006/relationships/slideLayout" Target="../slideLayouts/slideLayout13.xml"/><Relationship Id="rId18" Type="http://schemas.openxmlformats.org/officeDocument/2006/relationships/tags" Target="../tags/tag23.xml"/><Relationship Id="rId17" Type="http://schemas.openxmlformats.org/officeDocument/2006/relationships/image" Target="../media/image1.png"/><Relationship Id="rId16" Type="http://schemas.openxmlformats.org/officeDocument/2006/relationships/tags" Target="../tags/tag22.xml"/><Relationship Id="rId15" Type="http://schemas.openxmlformats.org/officeDocument/2006/relationships/tags" Target="../tags/tag21.xml"/><Relationship Id="rId14" Type="http://schemas.openxmlformats.org/officeDocument/2006/relationships/tags" Target="../tags/tag20.xml"/><Relationship Id="rId13" Type="http://schemas.openxmlformats.org/officeDocument/2006/relationships/tags" Target="../tags/tag19.xml"/><Relationship Id="rId12" Type="http://schemas.openxmlformats.org/officeDocument/2006/relationships/tags" Target="../tags/tag18.xml"/><Relationship Id="rId11" Type="http://schemas.openxmlformats.org/officeDocument/2006/relationships/tags" Target="../tags/tag17.xml"/><Relationship Id="rId10" Type="http://schemas.openxmlformats.org/officeDocument/2006/relationships/tags" Target="../tags/tag16.xml"/><Relationship Id="rId1" Type="http://schemas.openxmlformats.org/officeDocument/2006/relationships/tags" Target="../tags/tag7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svg"/><Relationship Id="rId8" Type="http://schemas.openxmlformats.org/officeDocument/2006/relationships/image" Target="../media/image41.png"/><Relationship Id="rId7" Type="http://schemas.openxmlformats.org/officeDocument/2006/relationships/tags" Target="../tags/tag19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tags" Target="../tags/tag195.xml"/><Relationship Id="rId26" Type="http://schemas.openxmlformats.org/officeDocument/2006/relationships/notesSlide" Target="../notesSlides/notesSlide7.xml"/><Relationship Id="rId25" Type="http://schemas.openxmlformats.org/officeDocument/2006/relationships/slideLayout" Target="../slideLayouts/slideLayout18.xml"/><Relationship Id="rId24" Type="http://schemas.openxmlformats.org/officeDocument/2006/relationships/tags" Target="../tags/tag207.xml"/><Relationship Id="rId23" Type="http://schemas.openxmlformats.org/officeDocument/2006/relationships/image" Target="../media/image48.png"/><Relationship Id="rId22" Type="http://schemas.openxmlformats.org/officeDocument/2006/relationships/image" Target="../media/image47.png"/><Relationship Id="rId21" Type="http://schemas.openxmlformats.org/officeDocument/2006/relationships/tags" Target="../tags/tag206.xml"/><Relationship Id="rId20" Type="http://schemas.openxmlformats.org/officeDocument/2006/relationships/tags" Target="../tags/tag205.xml"/><Relationship Id="rId2" Type="http://schemas.openxmlformats.org/officeDocument/2006/relationships/tags" Target="../tags/tag194.xml"/><Relationship Id="rId19" Type="http://schemas.openxmlformats.org/officeDocument/2006/relationships/tags" Target="../tags/tag204.xml"/><Relationship Id="rId18" Type="http://schemas.openxmlformats.org/officeDocument/2006/relationships/tags" Target="../tags/tag203.xml"/><Relationship Id="rId17" Type="http://schemas.openxmlformats.org/officeDocument/2006/relationships/tags" Target="../tags/tag202.xml"/><Relationship Id="rId16" Type="http://schemas.openxmlformats.org/officeDocument/2006/relationships/image" Target="../media/image1.png"/><Relationship Id="rId15" Type="http://schemas.openxmlformats.org/officeDocument/2006/relationships/tags" Target="../tags/tag201.xml"/><Relationship Id="rId14" Type="http://schemas.openxmlformats.org/officeDocument/2006/relationships/tags" Target="../tags/tag200.xml"/><Relationship Id="rId13" Type="http://schemas.openxmlformats.org/officeDocument/2006/relationships/tags" Target="../tags/tag199.xml"/><Relationship Id="rId12" Type="http://schemas.openxmlformats.org/officeDocument/2006/relationships/tags" Target="../tags/tag198.xml"/><Relationship Id="rId11" Type="http://schemas.openxmlformats.org/officeDocument/2006/relationships/tags" Target="../tags/tag197.xml"/><Relationship Id="rId10" Type="http://schemas.openxmlformats.org/officeDocument/2006/relationships/image" Target="../media/image43.pn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svg"/><Relationship Id="rId8" Type="http://schemas.openxmlformats.org/officeDocument/2006/relationships/image" Target="../media/image41.png"/><Relationship Id="rId7" Type="http://schemas.openxmlformats.org/officeDocument/2006/relationships/tags" Target="../tags/tag210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tags" Target="../tags/tag209.xml"/><Relationship Id="rId25" Type="http://schemas.openxmlformats.org/officeDocument/2006/relationships/notesSlide" Target="../notesSlides/notesSlide8.xml"/><Relationship Id="rId24" Type="http://schemas.openxmlformats.org/officeDocument/2006/relationships/slideLayout" Target="../slideLayouts/slideLayout18.xml"/><Relationship Id="rId23" Type="http://schemas.openxmlformats.org/officeDocument/2006/relationships/tags" Target="../tags/tag221.xml"/><Relationship Id="rId22" Type="http://schemas.openxmlformats.org/officeDocument/2006/relationships/image" Target="../media/image49.png"/><Relationship Id="rId21" Type="http://schemas.openxmlformats.org/officeDocument/2006/relationships/tags" Target="../tags/tag220.xml"/><Relationship Id="rId20" Type="http://schemas.openxmlformats.org/officeDocument/2006/relationships/tags" Target="../tags/tag219.xml"/><Relationship Id="rId2" Type="http://schemas.openxmlformats.org/officeDocument/2006/relationships/tags" Target="../tags/tag208.xml"/><Relationship Id="rId19" Type="http://schemas.openxmlformats.org/officeDocument/2006/relationships/tags" Target="../tags/tag218.xml"/><Relationship Id="rId18" Type="http://schemas.openxmlformats.org/officeDocument/2006/relationships/tags" Target="../tags/tag217.xml"/><Relationship Id="rId17" Type="http://schemas.openxmlformats.org/officeDocument/2006/relationships/tags" Target="../tags/tag216.xml"/><Relationship Id="rId16" Type="http://schemas.openxmlformats.org/officeDocument/2006/relationships/image" Target="../media/image1.png"/><Relationship Id="rId15" Type="http://schemas.openxmlformats.org/officeDocument/2006/relationships/tags" Target="../tags/tag215.xml"/><Relationship Id="rId14" Type="http://schemas.openxmlformats.org/officeDocument/2006/relationships/tags" Target="../tags/tag214.xml"/><Relationship Id="rId13" Type="http://schemas.openxmlformats.org/officeDocument/2006/relationships/tags" Target="../tags/tag213.xml"/><Relationship Id="rId12" Type="http://schemas.openxmlformats.org/officeDocument/2006/relationships/tags" Target="../tags/tag212.xml"/><Relationship Id="rId11" Type="http://schemas.openxmlformats.org/officeDocument/2006/relationships/tags" Target="../tags/tag211.xml"/><Relationship Id="rId10" Type="http://schemas.openxmlformats.org/officeDocument/2006/relationships/image" Target="../media/image43.png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svg"/><Relationship Id="rId8" Type="http://schemas.openxmlformats.org/officeDocument/2006/relationships/image" Target="../media/image41.png"/><Relationship Id="rId7" Type="http://schemas.openxmlformats.org/officeDocument/2006/relationships/tags" Target="../tags/tag22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tags" Target="../tags/tag223.xml"/><Relationship Id="rId26" Type="http://schemas.openxmlformats.org/officeDocument/2006/relationships/notesSlide" Target="../notesSlides/notesSlide9.xml"/><Relationship Id="rId25" Type="http://schemas.openxmlformats.org/officeDocument/2006/relationships/slideLayout" Target="../slideLayouts/slideLayout18.xml"/><Relationship Id="rId24" Type="http://schemas.openxmlformats.org/officeDocument/2006/relationships/tags" Target="../tags/tag235.xml"/><Relationship Id="rId23" Type="http://schemas.openxmlformats.org/officeDocument/2006/relationships/image" Target="../media/image51.png"/><Relationship Id="rId22" Type="http://schemas.openxmlformats.org/officeDocument/2006/relationships/image" Target="../media/image50.png"/><Relationship Id="rId21" Type="http://schemas.openxmlformats.org/officeDocument/2006/relationships/tags" Target="../tags/tag234.xml"/><Relationship Id="rId20" Type="http://schemas.openxmlformats.org/officeDocument/2006/relationships/tags" Target="../tags/tag233.xml"/><Relationship Id="rId2" Type="http://schemas.openxmlformats.org/officeDocument/2006/relationships/tags" Target="../tags/tag222.xml"/><Relationship Id="rId19" Type="http://schemas.openxmlformats.org/officeDocument/2006/relationships/tags" Target="../tags/tag232.xml"/><Relationship Id="rId18" Type="http://schemas.openxmlformats.org/officeDocument/2006/relationships/tags" Target="../tags/tag231.xml"/><Relationship Id="rId17" Type="http://schemas.openxmlformats.org/officeDocument/2006/relationships/tags" Target="../tags/tag230.xml"/><Relationship Id="rId16" Type="http://schemas.openxmlformats.org/officeDocument/2006/relationships/image" Target="../media/image1.png"/><Relationship Id="rId15" Type="http://schemas.openxmlformats.org/officeDocument/2006/relationships/tags" Target="../tags/tag229.xml"/><Relationship Id="rId14" Type="http://schemas.openxmlformats.org/officeDocument/2006/relationships/tags" Target="../tags/tag228.xml"/><Relationship Id="rId13" Type="http://schemas.openxmlformats.org/officeDocument/2006/relationships/tags" Target="../tags/tag227.xml"/><Relationship Id="rId12" Type="http://schemas.openxmlformats.org/officeDocument/2006/relationships/tags" Target="../tags/tag226.xml"/><Relationship Id="rId11" Type="http://schemas.openxmlformats.org/officeDocument/2006/relationships/tags" Target="../tags/tag225.xml"/><Relationship Id="rId10" Type="http://schemas.openxmlformats.org/officeDocument/2006/relationships/image" Target="../media/image43.png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svg"/><Relationship Id="rId8" Type="http://schemas.openxmlformats.org/officeDocument/2006/relationships/image" Target="../media/image41.png"/><Relationship Id="rId7" Type="http://schemas.openxmlformats.org/officeDocument/2006/relationships/tags" Target="../tags/tag238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tags" Target="../tags/tag237.xml"/><Relationship Id="rId25" Type="http://schemas.openxmlformats.org/officeDocument/2006/relationships/notesSlide" Target="../notesSlides/notesSlide10.xml"/><Relationship Id="rId24" Type="http://schemas.openxmlformats.org/officeDocument/2006/relationships/slideLayout" Target="../slideLayouts/slideLayout18.xml"/><Relationship Id="rId23" Type="http://schemas.openxmlformats.org/officeDocument/2006/relationships/tags" Target="../tags/tag249.xml"/><Relationship Id="rId22" Type="http://schemas.openxmlformats.org/officeDocument/2006/relationships/image" Target="../media/image52.png"/><Relationship Id="rId21" Type="http://schemas.openxmlformats.org/officeDocument/2006/relationships/tags" Target="../tags/tag248.xml"/><Relationship Id="rId20" Type="http://schemas.openxmlformats.org/officeDocument/2006/relationships/tags" Target="../tags/tag247.xml"/><Relationship Id="rId2" Type="http://schemas.openxmlformats.org/officeDocument/2006/relationships/tags" Target="../tags/tag236.xml"/><Relationship Id="rId19" Type="http://schemas.openxmlformats.org/officeDocument/2006/relationships/tags" Target="../tags/tag246.xml"/><Relationship Id="rId18" Type="http://schemas.openxmlformats.org/officeDocument/2006/relationships/tags" Target="../tags/tag245.xml"/><Relationship Id="rId17" Type="http://schemas.openxmlformats.org/officeDocument/2006/relationships/tags" Target="../tags/tag244.xml"/><Relationship Id="rId16" Type="http://schemas.openxmlformats.org/officeDocument/2006/relationships/image" Target="../media/image1.png"/><Relationship Id="rId15" Type="http://schemas.openxmlformats.org/officeDocument/2006/relationships/tags" Target="../tags/tag243.xml"/><Relationship Id="rId14" Type="http://schemas.openxmlformats.org/officeDocument/2006/relationships/tags" Target="../tags/tag242.xml"/><Relationship Id="rId13" Type="http://schemas.openxmlformats.org/officeDocument/2006/relationships/tags" Target="../tags/tag241.xml"/><Relationship Id="rId12" Type="http://schemas.openxmlformats.org/officeDocument/2006/relationships/tags" Target="../tags/tag240.xml"/><Relationship Id="rId11" Type="http://schemas.openxmlformats.org/officeDocument/2006/relationships/tags" Target="../tags/tag239.xml"/><Relationship Id="rId10" Type="http://schemas.openxmlformats.org/officeDocument/2006/relationships/image" Target="../media/image43.png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svg"/><Relationship Id="rId8" Type="http://schemas.openxmlformats.org/officeDocument/2006/relationships/image" Target="../media/image41.png"/><Relationship Id="rId7" Type="http://schemas.openxmlformats.org/officeDocument/2006/relationships/tags" Target="../tags/tag25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tags" Target="../tags/tag251.xml"/><Relationship Id="rId25" Type="http://schemas.openxmlformats.org/officeDocument/2006/relationships/notesSlide" Target="../notesSlides/notesSlide11.xml"/><Relationship Id="rId24" Type="http://schemas.openxmlformats.org/officeDocument/2006/relationships/slideLayout" Target="../slideLayouts/slideLayout18.xml"/><Relationship Id="rId23" Type="http://schemas.openxmlformats.org/officeDocument/2006/relationships/tags" Target="../tags/tag263.xml"/><Relationship Id="rId22" Type="http://schemas.openxmlformats.org/officeDocument/2006/relationships/image" Target="../media/image53.png"/><Relationship Id="rId21" Type="http://schemas.openxmlformats.org/officeDocument/2006/relationships/tags" Target="../tags/tag262.xml"/><Relationship Id="rId20" Type="http://schemas.openxmlformats.org/officeDocument/2006/relationships/tags" Target="../tags/tag261.xml"/><Relationship Id="rId2" Type="http://schemas.openxmlformats.org/officeDocument/2006/relationships/tags" Target="../tags/tag250.xml"/><Relationship Id="rId19" Type="http://schemas.openxmlformats.org/officeDocument/2006/relationships/tags" Target="../tags/tag260.xml"/><Relationship Id="rId18" Type="http://schemas.openxmlformats.org/officeDocument/2006/relationships/tags" Target="../tags/tag259.xml"/><Relationship Id="rId17" Type="http://schemas.openxmlformats.org/officeDocument/2006/relationships/tags" Target="../tags/tag258.xml"/><Relationship Id="rId16" Type="http://schemas.openxmlformats.org/officeDocument/2006/relationships/image" Target="../media/image1.png"/><Relationship Id="rId15" Type="http://schemas.openxmlformats.org/officeDocument/2006/relationships/tags" Target="../tags/tag257.xml"/><Relationship Id="rId14" Type="http://schemas.openxmlformats.org/officeDocument/2006/relationships/tags" Target="../tags/tag256.xml"/><Relationship Id="rId13" Type="http://schemas.openxmlformats.org/officeDocument/2006/relationships/tags" Target="../tags/tag255.xml"/><Relationship Id="rId12" Type="http://schemas.openxmlformats.org/officeDocument/2006/relationships/tags" Target="../tags/tag254.xml"/><Relationship Id="rId11" Type="http://schemas.openxmlformats.org/officeDocument/2006/relationships/tags" Target="../tags/tag253.xml"/><Relationship Id="rId10" Type="http://schemas.openxmlformats.org/officeDocument/2006/relationships/image" Target="../media/image43.png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svg"/><Relationship Id="rId8" Type="http://schemas.openxmlformats.org/officeDocument/2006/relationships/image" Target="../media/image41.png"/><Relationship Id="rId7" Type="http://schemas.openxmlformats.org/officeDocument/2006/relationships/tags" Target="../tags/tag26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tags" Target="../tags/tag265.xml"/><Relationship Id="rId25" Type="http://schemas.openxmlformats.org/officeDocument/2006/relationships/notesSlide" Target="../notesSlides/notesSlide12.xml"/><Relationship Id="rId24" Type="http://schemas.openxmlformats.org/officeDocument/2006/relationships/slideLayout" Target="../slideLayouts/slideLayout18.xml"/><Relationship Id="rId23" Type="http://schemas.openxmlformats.org/officeDocument/2006/relationships/tags" Target="../tags/tag277.xml"/><Relationship Id="rId22" Type="http://schemas.openxmlformats.org/officeDocument/2006/relationships/image" Target="../media/image54.png"/><Relationship Id="rId21" Type="http://schemas.openxmlformats.org/officeDocument/2006/relationships/tags" Target="../tags/tag276.xml"/><Relationship Id="rId20" Type="http://schemas.openxmlformats.org/officeDocument/2006/relationships/tags" Target="../tags/tag275.xml"/><Relationship Id="rId2" Type="http://schemas.openxmlformats.org/officeDocument/2006/relationships/tags" Target="../tags/tag264.xml"/><Relationship Id="rId19" Type="http://schemas.openxmlformats.org/officeDocument/2006/relationships/tags" Target="../tags/tag274.xml"/><Relationship Id="rId18" Type="http://schemas.openxmlformats.org/officeDocument/2006/relationships/tags" Target="../tags/tag273.xml"/><Relationship Id="rId17" Type="http://schemas.openxmlformats.org/officeDocument/2006/relationships/tags" Target="../tags/tag272.xml"/><Relationship Id="rId16" Type="http://schemas.openxmlformats.org/officeDocument/2006/relationships/image" Target="../media/image1.png"/><Relationship Id="rId15" Type="http://schemas.openxmlformats.org/officeDocument/2006/relationships/tags" Target="../tags/tag271.xml"/><Relationship Id="rId14" Type="http://schemas.openxmlformats.org/officeDocument/2006/relationships/tags" Target="../tags/tag270.xml"/><Relationship Id="rId13" Type="http://schemas.openxmlformats.org/officeDocument/2006/relationships/tags" Target="../tags/tag269.xml"/><Relationship Id="rId12" Type="http://schemas.openxmlformats.org/officeDocument/2006/relationships/tags" Target="../tags/tag268.xml"/><Relationship Id="rId11" Type="http://schemas.openxmlformats.org/officeDocument/2006/relationships/tags" Target="../tags/tag267.xml"/><Relationship Id="rId10" Type="http://schemas.openxmlformats.org/officeDocument/2006/relationships/image" Target="../media/image43.png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svg"/><Relationship Id="rId8" Type="http://schemas.openxmlformats.org/officeDocument/2006/relationships/image" Target="../media/image41.png"/><Relationship Id="rId7" Type="http://schemas.openxmlformats.org/officeDocument/2006/relationships/tags" Target="../tags/tag280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tags" Target="../tags/tag279.xml"/><Relationship Id="rId24" Type="http://schemas.openxmlformats.org/officeDocument/2006/relationships/slideLayout" Target="../slideLayouts/slideLayout18.xml"/><Relationship Id="rId23" Type="http://schemas.openxmlformats.org/officeDocument/2006/relationships/tags" Target="../tags/tag291.xml"/><Relationship Id="rId22" Type="http://schemas.openxmlformats.org/officeDocument/2006/relationships/image" Target="../media/image55.png"/><Relationship Id="rId21" Type="http://schemas.openxmlformats.org/officeDocument/2006/relationships/tags" Target="../tags/tag290.xml"/><Relationship Id="rId20" Type="http://schemas.openxmlformats.org/officeDocument/2006/relationships/tags" Target="../tags/tag289.xml"/><Relationship Id="rId2" Type="http://schemas.openxmlformats.org/officeDocument/2006/relationships/tags" Target="../tags/tag278.xml"/><Relationship Id="rId19" Type="http://schemas.openxmlformats.org/officeDocument/2006/relationships/tags" Target="../tags/tag288.xml"/><Relationship Id="rId18" Type="http://schemas.openxmlformats.org/officeDocument/2006/relationships/tags" Target="../tags/tag287.xml"/><Relationship Id="rId17" Type="http://schemas.openxmlformats.org/officeDocument/2006/relationships/tags" Target="../tags/tag286.xml"/><Relationship Id="rId16" Type="http://schemas.openxmlformats.org/officeDocument/2006/relationships/image" Target="../media/image1.png"/><Relationship Id="rId15" Type="http://schemas.openxmlformats.org/officeDocument/2006/relationships/tags" Target="../tags/tag285.xml"/><Relationship Id="rId14" Type="http://schemas.openxmlformats.org/officeDocument/2006/relationships/tags" Target="../tags/tag284.xml"/><Relationship Id="rId13" Type="http://schemas.openxmlformats.org/officeDocument/2006/relationships/tags" Target="../tags/tag283.xml"/><Relationship Id="rId12" Type="http://schemas.openxmlformats.org/officeDocument/2006/relationships/tags" Target="../tags/tag282.xml"/><Relationship Id="rId11" Type="http://schemas.openxmlformats.org/officeDocument/2006/relationships/tags" Target="../tags/tag281.xml"/><Relationship Id="rId10" Type="http://schemas.openxmlformats.org/officeDocument/2006/relationships/image" Target="../media/image43.png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296.xml"/><Relationship Id="rId5" Type="http://schemas.openxmlformats.org/officeDocument/2006/relationships/image" Target="../media/image1.png"/><Relationship Id="rId4" Type="http://schemas.openxmlformats.org/officeDocument/2006/relationships/tags" Target="../tags/tag295.xml"/><Relationship Id="rId3" Type="http://schemas.openxmlformats.org/officeDocument/2006/relationships/tags" Target="../tags/tag294.xml"/><Relationship Id="rId2" Type="http://schemas.openxmlformats.org/officeDocument/2006/relationships/tags" Target="../tags/tag293.xml"/><Relationship Id="rId1" Type="http://schemas.openxmlformats.org/officeDocument/2006/relationships/tags" Target="../tags/tag292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png"/><Relationship Id="rId8" Type="http://schemas.openxmlformats.org/officeDocument/2006/relationships/tags" Target="../tags/tag299.xml"/><Relationship Id="rId7" Type="http://schemas.openxmlformats.org/officeDocument/2006/relationships/image" Target="../media/image56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tags" Target="../tags/tag298.xml"/><Relationship Id="rId28" Type="http://schemas.openxmlformats.org/officeDocument/2006/relationships/slideLayout" Target="../slideLayouts/slideLayout18.xml"/><Relationship Id="rId27" Type="http://schemas.openxmlformats.org/officeDocument/2006/relationships/tags" Target="../tags/tag304.xml"/><Relationship Id="rId26" Type="http://schemas.openxmlformats.org/officeDocument/2006/relationships/image" Target="../media/image68.png"/><Relationship Id="rId25" Type="http://schemas.openxmlformats.org/officeDocument/2006/relationships/image" Target="../media/image67.png"/><Relationship Id="rId24" Type="http://schemas.openxmlformats.org/officeDocument/2006/relationships/image" Target="../media/image66.png"/><Relationship Id="rId23" Type="http://schemas.openxmlformats.org/officeDocument/2006/relationships/image" Target="../media/image55.png"/><Relationship Id="rId22" Type="http://schemas.openxmlformats.org/officeDocument/2006/relationships/image" Target="../media/image65.png"/><Relationship Id="rId21" Type="http://schemas.openxmlformats.org/officeDocument/2006/relationships/image" Target="../media/image64.png"/><Relationship Id="rId20" Type="http://schemas.openxmlformats.org/officeDocument/2006/relationships/image" Target="../media/image63.png"/><Relationship Id="rId2" Type="http://schemas.openxmlformats.org/officeDocument/2006/relationships/tags" Target="../tags/tag297.xml"/><Relationship Id="rId19" Type="http://schemas.openxmlformats.org/officeDocument/2006/relationships/image" Target="../media/image62.png"/><Relationship Id="rId18" Type="http://schemas.openxmlformats.org/officeDocument/2006/relationships/image" Target="../media/image61.png"/><Relationship Id="rId17" Type="http://schemas.openxmlformats.org/officeDocument/2006/relationships/image" Target="../media/image60.png"/><Relationship Id="rId16" Type="http://schemas.openxmlformats.org/officeDocument/2006/relationships/image" Target="../media/image59.png"/><Relationship Id="rId15" Type="http://schemas.openxmlformats.org/officeDocument/2006/relationships/image" Target="../media/image1.png"/><Relationship Id="rId14" Type="http://schemas.openxmlformats.org/officeDocument/2006/relationships/tags" Target="../tags/tag303.xml"/><Relationship Id="rId13" Type="http://schemas.openxmlformats.org/officeDocument/2006/relationships/tags" Target="../tags/tag302.xml"/><Relationship Id="rId12" Type="http://schemas.openxmlformats.org/officeDocument/2006/relationships/tags" Target="../tags/tag301.xml"/><Relationship Id="rId11" Type="http://schemas.openxmlformats.org/officeDocument/2006/relationships/tags" Target="../tags/tag300.xml"/><Relationship Id="rId10" Type="http://schemas.openxmlformats.org/officeDocument/2006/relationships/image" Target="../media/image58.svg"/><Relationship Id="rId1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3.xml"/><Relationship Id="rId6" Type="http://schemas.openxmlformats.org/officeDocument/2006/relationships/tags" Target="../tags/tag309.xml"/><Relationship Id="rId5" Type="http://schemas.openxmlformats.org/officeDocument/2006/relationships/tags" Target="../tags/tag308.xml"/><Relationship Id="rId4" Type="http://schemas.openxmlformats.org/officeDocument/2006/relationships/image" Target="../media/image1.png"/><Relationship Id="rId3" Type="http://schemas.openxmlformats.org/officeDocument/2006/relationships/tags" Target="../tags/tag307.xml"/><Relationship Id="rId2" Type="http://schemas.openxmlformats.org/officeDocument/2006/relationships/tags" Target="../tags/tag306.xml"/><Relationship Id="rId1" Type="http://schemas.openxmlformats.org/officeDocument/2006/relationships/tags" Target="../tags/tag30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3.xml"/><Relationship Id="rId6" Type="http://schemas.openxmlformats.org/officeDocument/2006/relationships/tags" Target="../tags/tag28.xml"/><Relationship Id="rId5" Type="http://schemas.openxmlformats.org/officeDocument/2006/relationships/image" Target="../media/image1.png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8" Type="http://schemas.openxmlformats.org/officeDocument/2006/relationships/notesSlide" Target="../notesSlides/notesSlide3.xml"/><Relationship Id="rId27" Type="http://schemas.openxmlformats.org/officeDocument/2006/relationships/slideLayout" Target="../slideLayouts/slideLayout13.xml"/><Relationship Id="rId26" Type="http://schemas.openxmlformats.org/officeDocument/2006/relationships/image" Target="../media/image17.png"/><Relationship Id="rId25" Type="http://schemas.openxmlformats.org/officeDocument/2006/relationships/image" Target="../media/image16.png"/><Relationship Id="rId24" Type="http://schemas.openxmlformats.org/officeDocument/2006/relationships/image" Target="../media/image15.png"/><Relationship Id="rId23" Type="http://schemas.openxmlformats.org/officeDocument/2006/relationships/image" Target="../media/image14.png"/><Relationship Id="rId22" Type="http://schemas.openxmlformats.org/officeDocument/2006/relationships/image" Target="../media/image13.png"/><Relationship Id="rId21" Type="http://schemas.openxmlformats.org/officeDocument/2006/relationships/image" Target="../media/image1.png"/><Relationship Id="rId20" Type="http://schemas.openxmlformats.org/officeDocument/2006/relationships/tags" Target="../tags/tag37.xml"/><Relationship Id="rId2" Type="http://schemas.openxmlformats.org/officeDocument/2006/relationships/tags" Target="../tags/tag29.xml"/><Relationship Id="rId19" Type="http://schemas.openxmlformats.org/officeDocument/2006/relationships/tags" Target="../tags/tag36.xml"/><Relationship Id="rId18" Type="http://schemas.openxmlformats.org/officeDocument/2006/relationships/tags" Target="../tags/tag35.xml"/><Relationship Id="rId17" Type="http://schemas.openxmlformats.org/officeDocument/2006/relationships/tags" Target="../tags/tag34.xml"/><Relationship Id="rId16" Type="http://schemas.openxmlformats.org/officeDocument/2006/relationships/tags" Target="../tags/tag33.xml"/><Relationship Id="rId15" Type="http://schemas.openxmlformats.org/officeDocument/2006/relationships/tags" Target="../tags/tag32.xml"/><Relationship Id="rId14" Type="http://schemas.openxmlformats.org/officeDocument/2006/relationships/image" Target="../media/image12.svg"/><Relationship Id="rId13" Type="http://schemas.openxmlformats.org/officeDocument/2006/relationships/image" Target="../media/image11.png"/><Relationship Id="rId12" Type="http://schemas.openxmlformats.org/officeDocument/2006/relationships/image" Target="../media/image10.svg"/><Relationship Id="rId11" Type="http://schemas.openxmlformats.org/officeDocument/2006/relationships/image" Target="../media/image9.png"/><Relationship Id="rId10" Type="http://schemas.openxmlformats.org/officeDocument/2006/relationships/image" Target="../media/image8.sv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5" Type="http://schemas.openxmlformats.org/officeDocument/2006/relationships/notesSlide" Target="../notesSlides/notesSlide4.xml"/><Relationship Id="rId24" Type="http://schemas.openxmlformats.org/officeDocument/2006/relationships/slideLayout" Target="../slideLayouts/slideLayout13.xml"/><Relationship Id="rId23" Type="http://schemas.openxmlformats.org/officeDocument/2006/relationships/image" Target="../media/image16.png"/><Relationship Id="rId22" Type="http://schemas.openxmlformats.org/officeDocument/2006/relationships/image" Target="../media/image15.png"/><Relationship Id="rId21" Type="http://schemas.openxmlformats.org/officeDocument/2006/relationships/image" Target="../media/image1.png"/><Relationship Id="rId20" Type="http://schemas.openxmlformats.org/officeDocument/2006/relationships/tags" Target="../tags/tag46.xml"/><Relationship Id="rId2" Type="http://schemas.openxmlformats.org/officeDocument/2006/relationships/tags" Target="../tags/tag38.xml"/><Relationship Id="rId19" Type="http://schemas.openxmlformats.org/officeDocument/2006/relationships/tags" Target="../tags/tag45.xml"/><Relationship Id="rId18" Type="http://schemas.openxmlformats.org/officeDocument/2006/relationships/tags" Target="../tags/tag44.xml"/><Relationship Id="rId17" Type="http://schemas.openxmlformats.org/officeDocument/2006/relationships/tags" Target="../tags/tag43.xml"/><Relationship Id="rId16" Type="http://schemas.openxmlformats.org/officeDocument/2006/relationships/tags" Target="../tags/tag42.xml"/><Relationship Id="rId15" Type="http://schemas.openxmlformats.org/officeDocument/2006/relationships/tags" Target="../tags/tag41.xml"/><Relationship Id="rId14" Type="http://schemas.openxmlformats.org/officeDocument/2006/relationships/image" Target="../media/image12.svg"/><Relationship Id="rId13" Type="http://schemas.openxmlformats.org/officeDocument/2006/relationships/image" Target="../media/image11.png"/><Relationship Id="rId12" Type="http://schemas.openxmlformats.org/officeDocument/2006/relationships/image" Target="../media/image10.svg"/><Relationship Id="rId11" Type="http://schemas.openxmlformats.org/officeDocument/2006/relationships/image" Target="../media/image9.png"/><Relationship Id="rId10" Type="http://schemas.openxmlformats.org/officeDocument/2006/relationships/image" Target="../media/image8.sv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9" Type="http://schemas.openxmlformats.org/officeDocument/2006/relationships/slideLayout" Target="../slideLayouts/slideLayout24.xml"/><Relationship Id="rId28" Type="http://schemas.openxmlformats.org/officeDocument/2006/relationships/tags" Target="../tags/tag62.xml"/><Relationship Id="rId27" Type="http://schemas.openxmlformats.org/officeDocument/2006/relationships/tags" Target="../tags/tag61.xml"/><Relationship Id="rId26" Type="http://schemas.openxmlformats.org/officeDocument/2006/relationships/tags" Target="../tags/tag60.xml"/><Relationship Id="rId25" Type="http://schemas.openxmlformats.org/officeDocument/2006/relationships/tags" Target="../tags/tag59.xml"/><Relationship Id="rId24" Type="http://schemas.openxmlformats.org/officeDocument/2006/relationships/image" Target="../media/image1.png"/><Relationship Id="rId23" Type="http://schemas.openxmlformats.org/officeDocument/2006/relationships/tags" Target="../tags/tag58.xml"/><Relationship Id="rId22" Type="http://schemas.openxmlformats.org/officeDocument/2006/relationships/tags" Target="../tags/tag57.xml"/><Relationship Id="rId21" Type="http://schemas.openxmlformats.org/officeDocument/2006/relationships/tags" Target="../tags/tag56.xml"/><Relationship Id="rId20" Type="http://schemas.openxmlformats.org/officeDocument/2006/relationships/tags" Target="../tags/tag55.xml"/><Relationship Id="rId2" Type="http://schemas.openxmlformats.org/officeDocument/2006/relationships/tags" Target="../tags/tag47.xml"/><Relationship Id="rId19" Type="http://schemas.openxmlformats.org/officeDocument/2006/relationships/tags" Target="../tags/tag54.xml"/><Relationship Id="rId18" Type="http://schemas.openxmlformats.org/officeDocument/2006/relationships/tags" Target="../tags/tag53.xml"/><Relationship Id="rId17" Type="http://schemas.openxmlformats.org/officeDocument/2006/relationships/tags" Target="../tags/tag52.xml"/><Relationship Id="rId16" Type="http://schemas.openxmlformats.org/officeDocument/2006/relationships/tags" Target="../tags/tag51.xml"/><Relationship Id="rId15" Type="http://schemas.openxmlformats.org/officeDocument/2006/relationships/tags" Target="../tags/tag50.xml"/><Relationship Id="rId14" Type="http://schemas.openxmlformats.org/officeDocument/2006/relationships/image" Target="../media/image12.svg"/><Relationship Id="rId13" Type="http://schemas.openxmlformats.org/officeDocument/2006/relationships/image" Target="../media/image11.png"/><Relationship Id="rId12" Type="http://schemas.openxmlformats.org/officeDocument/2006/relationships/image" Target="../media/image10.svg"/><Relationship Id="rId11" Type="http://schemas.openxmlformats.org/officeDocument/2006/relationships/image" Target="../media/image9.png"/><Relationship Id="rId10" Type="http://schemas.openxmlformats.org/officeDocument/2006/relationships/image" Target="../media/image8.sv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67.xml"/><Relationship Id="rId5" Type="http://schemas.openxmlformats.org/officeDocument/2006/relationships/image" Target="../media/image1.png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21.svg"/><Relationship Id="rId7" Type="http://schemas.openxmlformats.org/officeDocument/2006/relationships/image" Target="../media/image20.png"/><Relationship Id="rId6" Type="http://schemas.openxmlformats.org/officeDocument/2006/relationships/tags" Target="../tags/tag70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3" Type="http://schemas.openxmlformats.org/officeDocument/2006/relationships/tags" Target="../tags/tag69.xml"/><Relationship Id="rId25" Type="http://schemas.openxmlformats.org/officeDocument/2006/relationships/slideLayout" Target="../slideLayouts/slideLayout18.xml"/><Relationship Id="rId24" Type="http://schemas.openxmlformats.org/officeDocument/2006/relationships/tags" Target="../tags/tag78.xml"/><Relationship Id="rId23" Type="http://schemas.openxmlformats.org/officeDocument/2006/relationships/image" Target="../media/image22.png"/><Relationship Id="rId22" Type="http://schemas.openxmlformats.org/officeDocument/2006/relationships/tags" Target="../tags/tag77.xml"/><Relationship Id="rId21" Type="http://schemas.openxmlformats.org/officeDocument/2006/relationships/tags" Target="../tags/tag76.xml"/><Relationship Id="rId20" Type="http://schemas.openxmlformats.org/officeDocument/2006/relationships/tags" Target="../tags/tag75.xml"/><Relationship Id="rId2" Type="http://schemas.openxmlformats.org/officeDocument/2006/relationships/tags" Target="../tags/tag68.xml"/><Relationship Id="rId19" Type="http://schemas.openxmlformats.org/officeDocument/2006/relationships/tags" Target="../tags/tag74.xml"/><Relationship Id="rId18" Type="http://schemas.openxmlformats.org/officeDocument/2006/relationships/image" Target="../media/image1.png"/><Relationship Id="rId17" Type="http://schemas.openxmlformats.org/officeDocument/2006/relationships/tags" Target="../tags/tag73.xml"/><Relationship Id="rId16" Type="http://schemas.openxmlformats.org/officeDocument/2006/relationships/tags" Target="../tags/tag72.xml"/><Relationship Id="rId15" Type="http://schemas.openxmlformats.org/officeDocument/2006/relationships/tags" Target="../tags/tag71.xml"/><Relationship Id="rId14" Type="http://schemas.openxmlformats.org/officeDocument/2006/relationships/image" Target="../media/image12.svg"/><Relationship Id="rId13" Type="http://schemas.openxmlformats.org/officeDocument/2006/relationships/image" Target="../media/image11.png"/><Relationship Id="rId12" Type="http://schemas.openxmlformats.org/officeDocument/2006/relationships/image" Target="../media/image10.svg"/><Relationship Id="rId11" Type="http://schemas.openxmlformats.org/officeDocument/2006/relationships/image" Target="../media/image9.png"/><Relationship Id="rId10" Type="http://schemas.openxmlformats.org/officeDocument/2006/relationships/image" Target="../media/image8.sv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svg"/><Relationship Id="rId8" Type="http://schemas.openxmlformats.org/officeDocument/2006/relationships/image" Target="../media/image20.png"/><Relationship Id="rId7" Type="http://schemas.openxmlformats.org/officeDocument/2006/relationships/tags" Target="../tags/tag8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5" Type="http://schemas.openxmlformats.org/officeDocument/2006/relationships/slideLayout" Target="../slideLayouts/slideLayout18.xml"/><Relationship Id="rId24" Type="http://schemas.openxmlformats.org/officeDocument/2006/relationships/tags" Target="../tags/tag89.xml"/><Relationship Id="rId23" Type="http://schemas.openxmlformats.org/officeDocument/2006/relationships/tags" Target="../tags/tag88.xml"/><Relationship Id="rId22" Type="http://schemas.openxmlformats.org/officeDocument/2006/relationships/tags" Target="../tags/tag87.xml"/><Relationship Id="rId21" Type="http://schemas.openxmlformats.org/officeDocument/2006/relationships/tags" Target="../tags/tag86.xml"/><Relationship Id="rId20" Type="http://schemas.openxmlformats.org/officeDocument/2006/relationships/tags" Target="../tags/tag85.xml"/><Relationship Id="rId2" Type="http://schemas.openxmlformats.org/officeDocument/2006/relationships/image" Target="../media/image2.png"/><Relationship Id="rId19" Type="http://schemas.openxmlformats.org/officeDocument/2006/relationships/image" Target="../media/image1.png"/><Relationship Id="rId18" Type="http://schemas.openxmlformats.org/officeDocument/2006/relationships/tags" Target="../tags/tag84.xml"/><Relationship Id="rId17" Type="http://schemas.openxmlformats.org/officeDocument/2006/relationships/tags" Target="../tags/tag83.xml"/><Relationship Id="rId16" Type="http://schemas.openxmlformats.org/officeDocument/2006/relationships/tags" Target="../tags/tag82.xml"/><Relationship Id="rId15" Type="http://schemas.openxmlformats.org/officeDocument/2006/relationships/image" Target="../media/image12.svg"/><Relationship Id="rId14" Type="http://schemas.openxmlformats.org/officeDocument/2006/relationships/image" Target="../media/image11.png"/><Relationship Id="rId13" Type="http://schemas.openxmlformats.org/officeDocument/2006/relationships/image" Target="../media/image10.svg"/><Relationship Id="rId12" Type="http://schemas.openxmlformats.org/officeDocument/2006/relationships/image" Target="../media/image9.png"/><Relationship Id="rId11" Type="http://schemas.openxmlformats.org/officeDocument/2006/relationships/image" Target="../media/image8.svg"/><Relationship Id="rId10" Type="http://schemas.openxmlformats.org/officeDocument/2006/relationships/image" Target="../media/image7.png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1"/>
            </p:custData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5" name="矩形 34"/>
          <p:cNvSpPr/>
          <p:nvPr>
            <p:custDataLst>
              <p:tags r:id="rId2"/>
            </p:custDataLst>
          </p:nvPr>
        </p:nvSpPr>
        <p:spPr>
          <a:xfrm>
            <a:off x="-3683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solidFill>
                  <a:schemeClr val="lt1"/>
                </a:solidFill>
              </a:rPr>
              <a:t>  Web Proxy</a:t>
            </a:r>
            <a:endParaRPr lang="en-US" altLang="zh-CN" sz="5400" dirty="0">
              <a:solidFill>
                <a:schemeClr val="lt1"/>
              </a:solidFill>
            </a:endParaRPr>
          </a:p>
        </p:txBody>
      </p:sp>
      <p:sp>
        <p:nvSpPr>
          <p:cNvPr id="40" name="文本框 39"/>
          <p:cNvSpPr txBox="1"/>
          <p:nvPr>
            <p:custDataLst>
              <p:tags r:id="rId3"/>
            </p:custDataLst>
          </p:nvPr>
        </p:nvSpPr>
        <p:spPr>
          <a:xfrm>
            <a:off x="2085975" y="5018405"/>
            <a:ext cx="8773160" cy="129159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lt1"/>
                </a:solidFill>
                <a:latin typeface="BatangChe" panose="02030609000101010101" pitchFamily="49" charset="-127"/>
                <a:ea typeface="BatangChe" panose="02030609000101010101" pitchFamily="49" charset="-127"/>
                <a:cs typeface="Calibri" panose="020F0502020204030204" pitchFamily="34" charset="0"/>
              </a:rPr>
              <a:t>Huang Hao, Zhou Yitong, Meng Yu, Chen Zijie, Wen Tianshu</a:t>
            </a: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lt1"/>
                </a:solidFill>
                <a:latin typeface="BatangChe" panose="02030609000101010101" pitchFamily="49" charset="-127"/>
                <a:ea typeface="BatangChe" panose="02030609000101010101" pitchFamily="49" charset="-127"/>
                <a:cs typeface="Calibri" panose="020F0502020204030204" pitchFamily="34" charset="0"/>
              </a:rPr>
              <a:t>2024.11.29</a:t>
            </a: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</a:endParaRPr>
          </a:p>
        </p:txBody>
      </p:sp>
      <p:cxnSp>
        <p:nvCxnSpPr>
          <p:cNvPr id="43" name="直接连接符 42"/>
          <p:cNvCxnSpPr/>
          <p:nvPr/>
        </p:nvCxnSpPr>
        <p:spPr bwMode="auto">
          <a:xfrm flipH="1">
            <a:off x="6655958" y="3924300"/>
            <a:ext cx="4126342" cy="0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100000">
                  <a:srgbClr val="FFFFFF"/>
                </a:gs>
                <a:gs pos="47000">
                  <a:sysClr val="window" lastClr="FFFFFF"/>
                </a:gs>
                <a:gs pos="0">
                  <a:sysClr val="window" lastClr="FFFFFF">
                    <a:alpha val="0"/>
                  </a:sysClr>
                </a:gs>
              </a:gsLst>
              <a:lin ang="0" scaled="1"/>
              <a:tileRect/>
            </a:gra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直接连接符 47"/>
          <p:cNvCxnSpPr/>
          <p:nvPr/>
        </p:nvCxnSpPr>
        <p:spPr bwMode="auto">
          <a:xfrm>
            <a:off x="1491295" y="3924300"/>
            <a:ext cx="4126342" cy="0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100000">
                  <a:srgbClr val="FFFFFF"/>
                </a:gs>
                <a:gs pos="47000">
                  <a:sysClr val="window" lastClr="FFFFFF"/>
                </a:gs>
                <a:gs pos="0">
                  <a:sysClr val="window" lastClr="FFFFFF">
                    <a:alpha val="0"/>
                  </a:sysClr>
                </a:gs>
              </a:gsLst>
              <a:lin ang="0" scaled="1"/>
              <a:tileRect/>
            </a:gra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school-building_73653"/>
          <p:cNvSpPr/>
          <p:nvPr>
            <p:custDataLst>
              <p:tags r:id="rId4"/>
            </p:custDataLst>
          </p:nvPr>
        </p:nvSpPr>
        <p:spPr>
          <a:xfrm>
            <a:off x="5791157" y="3731054"/>
            <a:ext cx="609685" cy="334421"/>
          </a:xfrm>
          <a:custGeom>
            <a:avLst/>
            <a:gdLst>
              <a:gd name="T0" fmla="*/ 2920 w 3062"/>
              <a:gd name="T1" fmla="*/ 820 h 1682"/>
              <a:gd name="T2" fmla="*/ 2021 w 3062"/>
              <a:gd name="T3" fmla="*/ 412 h 1682"/>
              <a:gd name="T4" fmla="*/ 2165 w 3062"/>
              <a:gd name="T5" fmla="*/ 418 h 1682"/>
              <a:gd name="T6" fmla="*/ 1987 w 3062"/>
              <a:gd name="T7" fmla="*/ 240 h 1682"/>
              <a:gd name="T8" fmla="*/ 1577 w 3062"/>
              <a:gd name="T9" fmla="*/ 6 h 1682"/>
              <a:gd name="T10" fmla="*/ 1567 w 3062"/>
              <a:gd name="T11" fmla="*/ 2 h 1682"/>
              <a:gd name="T12" fmla="*/ 1555 w 3062"/>
              <a:gd name="T13" fmla="*/ 0 h 1682"/>
              <a:gd name="T14" fmla="*/ 1545 w 3062"/>
              <a:gd name="T15" fmla="*/ 0 h 1682"/>
              <a:gd name="T16" fmla="*/ 1541 w 3062"/>
              <a:gd name="T17" fmla="*/ 0 h 1682"/>
              <a:gd name="T18" fmla="*/ 1530 w 3062"/>
              <a:gd name="T19" fmla="*/ 3 h 1682"/>
              <a:gd name="T20" fmla="*/ 1518 w 3062"/>
              <a:gd name="T21" fmla="*/ 7 h 1682"/>
              <a:gd name="T22" fmla="*/ 1111 w 3062"/>
              <a:gd name="T23" fmla="*/ 240 h 1682"/>
              <a:gd name="T24" fmla="*/ 991 w 3062"/>
              <a:gd name="T25" fmla="*/ 451 h 1682"/>
              <a:gd name="T26" fmla="*/ 1077 w 3062"/>
              <a:gd name="T27" fmla="*/ 754 h 1682"/>
              <a:gd name="T28" fmla="*/ 178 w 3062"/>
              <a:gd name="T29" fmla="*/ 1549 h 1682"/>
              <a:gd name="T30" fmla="*/ 67 w 3062"/>
              <a:gd name="T31" fmla="*/ 1682 h 1682"/>
              <a:gd name="T32" fmla="*/ 1954 w 3062"/>
              <a:gd name="T33" fmla="*/ 1682 h 1682"/>
              <a:gd name="T34" fmla="*/ 3062 w 3062"/>
              <a:gd name="T35" fmla="*/ 1616 h 1682"/>
              <a:gd name="T36" fmla="*/ 326 w 3062"/>
              <a:gd name="T37" fmla="*/ 1510 h 1682"/>
              <a:gd name="T38" fmla="*/ 459 w 3062"/>
              <a:gd name="T39" fmla="*/ 1510 h 1682"/>
              <a:gd name="T40" fmla="*/ 326 w 3062"/>
              <a:gd name="T41" fmla="*/ 922 h 1682"/>
              <a:gd name="T42" fmla="*/ 690 w 3062"/>
              <a:gd name="T43" fmla="*/ 1510 h 1682"/>
              <a:gd name="T44" fmla="*/ 690 w 3062"/>
              <a:gd name="T45" fmla="*/ 1290 h 1682"/>
              <a:gd name="T46" fmla="*/ 557 w 3062"/>
              <a:gd name="T47" fmla="*/ 1142 h 1682"/>
              <a:gd name="T48" fmla="*/ 690 w 3062"/>
              <a:gd name="T49" fmla="*/ 1142 h 1682"/>
              <a:gd name="T50" fmla="*/ 788 w 3062"/>
              <a:gd name="T51" fmla="*/ 1290 h 1682"/>
              <a:gd name="T52" fmla="*/ 921 w 3062"/>
              <a:gd name="T53" fmla="*/ 1142 h 1682"/>
              <a:gd name="T54" fmla="*/ 921 w 3062"/>
              <a:gd name="T55" fmla="*/ 922 h 1682"/>
              <a:gd name="T56" fmla="*/ 1227 w 3062"/>
              <a:gd name="T57" fmla="*/ 1479 h 1682"/>
              <a:gd name="T58" fmla="*/ 1360 w 3062"/>
              <a:gd name="T59" fmla="*/ 1479 h 1682"/>
              <a:gd name="T60" fmla="*/ 1227 w 3062"/>
              <a:gd name="T61" fmla="*/ 841 h 1682"/>
              <a:gd name="T62" fmla="*/ 1360 w 3062"/>
              <a:gd name="T63" fmla="*/ 619 h 1682"/>
              <a:gd name="T64" fmla="*/ 1360 w 3062"/>
              <a:gd name="T65" fmla="*/ 411 h 1682"/>
              <a:gd name="T66" fmla="*/ 1482 w 3062"/>
              <a:gd name="T67" fmla="*/ 1479 h 1682"/>
              <a:gd name="T68" fmla="*/ 1616 w 3062"/>
              <a:gd name="T69" fmla="*/ 1479 h 1682"/>
              <a:gd name="T70" fmla="*/ 1482 w 3062"/>
              <a:gd name="T71" fmla="*/ 841 h 1682"/>
              <a:gd name="T72" fmla="*/ 1616 w 3062"/>
              <a:gd name="T73" fmla="*/ 619 h 1682"/>
              <a:gd name="T74" fmla="*/ 1616 w 3062"/>
              <a:gd name="T75" fmla="*/ 411 h 1682"/>
              <a:gd name="T76" fmla="*/ 1737 w 3062"/>
              <a:gd name="T77" fmla="*/ 1479 h 1682"/>
              <a:gd name="T78" fmla="*/ 1871 w 3062"/>
              <a:gd name="T79" fmla="*/ 1479 h 1682"/>
              <a:gd name="T80" fmla="*/ 1737 w 3062"/>
              <a:gd name="T81" fmla="*/ 841 h 1682"/>
              <a:gd name="T82" fmla="*/ 1871 w 3062"/>
              <a:gd name="T83" fmla="*/ 619 h 1682"/>
              <a:gd name="T84" fmla="*/ 1871 w 3062"/>
              <a:gd name="T85" fmla="*/ 411 h 1682"/>
              <a:gd name="T86" fmla="*/ 2177 w 3062"/>
              <a:gd name="T87" fmla="*/ 1510 h 1682"/>
              <a:gd name="T88" fmla="*/ 2310 w 3062"/>
              <a:gd name="T89" fmla="*/ 1510 h 1682"/>
              <a:gd name="T90" fmla="*/ 2177 w 3062"/>
              <a:gd name="T91" fmla="*/ 922 h 1682"/>
              <a:gd name="T92" fmla="*/ 2541 w 3062"/>
              <a:gd name="T93" fmla="*/ 1510 h 1682"/>
              <a:gd name="T94" fmla="*/ 2541 w 3062"/>
              <a:gd name="T95" fmla="*/ 1290 h 1682"/>
              <a:gd name="T96" fmla="*/ 2408 w 3062"/>
              <a:gd name="T97" fmla="*/ 1142 h 1682"/>
              <a:gd name="T98" fmla="*/ 2541 w 3062"/>
              <a:gd name="T99" fmla="*/ 1142 h 1682"/>
              <a:gd name="T100" fmla="*/ 2639 w 3062"/>
              <a:gd name="T101" fmla="*/ 1290 h 1682"/>
              <a:gd name="T102" fmla="*/ 2772 w 3062"/>
              <a:gd name="T103" fmla="*/ 1142 h 1682"/>
              <a:gd name="T104" fmla="*/ 2772 w 3062"/>
              <a:gd name="T105" fmla="*/ 922 h 1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062" h="1682">
                <a:moveTo>
                  <a:pt x="2996" y="1549"/>
                </a:moveTo>
                <a:lnTo>
                  <a:pt x="2920" y="1549"/>
                </a:lnTo>
                <a:lnTo>
                  <a:pt x="2920" y="820"/>
                </a:lnTo>
                <a:cubicBezTo>
                  <a:pt x="2920" y="783"/>
                  <a:pt x="2890" y="754"/>
                  <a:pt x="2853" y="754"/>
                </a:cubicBezTo>
                <a:lnTo>
                  <a:pt x="2021" y="754"/>
                </a:lnTo>
                <a:lnTo>
                  <a:pt x="2021" y="412"/>
                </a:lnTo>
                <a:lnTo>
                  <a:pt x="2074" y="443"/>
                </a:lnTo>
                <a:cubicBezTo>
                  <a:pt x="2084" y="448"/>
                  <a:pt x="2096" y="451"/>
                  <a:pt x="2107" y="451"/>
                </a:cubicBezTo>
                <a:cubicBezTo>
                  <a:pt x="2130" y="451"/>
                  <a:pt x="2153" y="439"/>
                  <a:pt x="2165" y="418"/>
                </a:cubicBezTo>
                <a:cubicBezTo>
                  <a:pt x="2183" y="386"/>
                  <a:pt x="2172" y="345"/>
                  <a:pt x="2140" y="327"/>
                </a:cubicBezTo>
                <a:lnTo>
                  <a:pt x="1987" y="240"/>
                </a:lnTo>
                <a:cubicBezTo>
                  <a:pt x="1987" y="240"/>
                  <a:pt x="1987" y="240"/>
                  <a:pt x="1987" y="240"/>
                </a:cubicBezTo>
                <a:lnTo>
                  <a:pt x="1582" y="9"/>
                </a:lnTo>
                <a:cubicBezTo>
                  <a:pt x="1581" y="8"/>
                  <a:pt x="1580" y="8"/>
                  <a:pt x="1580" y="7"/>
                </a:cubicBezTo>
                <a:cubicBezTo>
                  <a:pt x="1579" y="7"/>
                  <a:pt x="1578" y="7"/>
                  <a:pt x="1577" y="6"/>
                </a:cubicBezTo>
                <a:cubicBezTo>
                  <a:pt x="1575" y="5"/>
                  <a:pt x="1573" y="4"/>
                  <a:pt x="1571" y="4"/>
                </a:cubicBezTo>
                <a:cubicBezTo>
                  <a:pt x="1570" y="3"/>
                  <a:pt x="1569" y="3"/>
                  <a:pt x="1568" y="3"/>
                </a:cubicBezTo>
                <a:cubicBezTo>
                  <a:pt x="1568" y="3"/>
                  <a:pt x="1568" y="3"/>
                  <a:pt x="1567" y="2"/>
                </a:cubicBezTo>
                <a:cubicBezTo>
                  <a:pt x="1567" y="2"/>
                  <a:pt x="1567" y="2"/>
                  <a:pt x="1566" y="2"/>
                </a:cubicBezTo>
                <a:cubicBezTo>
                  <a:pt x="1563" y="1"/>
                  <a:pt x="1560" y="1"/>
                  <a:pt x="1557" y="0"/>
                </a:cubicBezTo>
                <a:cubicBezTo>
                  <a:pt x="1557" y="0"/>
                  <a:pt x="1556" y="0"/>
                  <a:pt x="1555" y="0"/>
                </a:cubicBezTo>
                <a:cubicBezTo>
                  <a:pt x="1555" y="0"/>
                  <a:pt x="1555" y="0"/>
                  <a:pt x="1555" y="0"/>
                </a:cubicBezTo>
                <a:cubicBezTo>
                  <a:pt x="1554" y="0"/>
                  <a:pt x="1553" y="0"/>
                  <a:pt x="1552" y="0"/>
                </a:cubicBezTo>
                <a:cubicBezTo>
                  <a:pt x="1550" y="0"/>
                  <a:pt x="1548" y="0"/>
                  <a:pt x="1545" y="0"/>
                </a:cubicBezTo>
                <a:cubicBezTo>
                  <a:pt x="1545" y="0"/>
                  <a:pt x="1544" y="0"/>
                  <a:pt x="1543" y="0"/>
                </a:cubicBezTo>
                <a:cubicBezTo>
                  <a:pt x="1542" y="0"/>
                  <a:pt x="1542" y="0"/>
                  <a:pt x="1542" y="0"/>
                </a:cubicBezTo>
                <a:cubicBezTo>
                  <a:pt x="1542" y="0"/>
                  <a:pt x="1541" y="0"/>
                  <a:pt x="1541" y="0"/>
                </a:cubicBezTo>
                <a:cubicBezTo>
                  <a:pt x="1538" y="1"/>
                  <a:pt x="1534" y="1"/>
                  <a:pt x="1531" y="2"/>
                </a:cubicBezTo>
                <a:cubicBezTo>
                  <a:pt x="1531" y="2"/>
                  <a:pt x="1531" y="2"/>
                  <a:pt x="1530" y="2"/>
                </a:cubicBezTo>
                <a:cubicBezTo>
                  <a:pt x="1530" y="3"/>
                  <a:pt x="1530" y="3"/>
                  <a:pt x="1530" y="3"/>
                </a:cubicBezTo>
                <a:cubicBezTo>
                  <a:pt x="1529" y="3"/>
                  <a:pt x="1528" y="3"/>
                  <a:pt x="1527" y="4"/>
                </a:cubicBezTo>
                <a:cubicBezTo>
                  <a:pt x="1525" y="4"/>
                  <a:pt x="1523" y="5"/>
                  <a:pt x="1521" y="6"/>
                </a:cubicBezTo>
                <a:cubicBezTo>
                  <a:pt x="1520" y="7"/>
                  <a:pt x="1519" y="7"/>
                  <a:pt x="1518" y="7"/>
                </a:cubicBezTo>
                <a:cubicBezTo>
                  <a:pt x="1517" y="8"/>
                  <a:pt x="1517" y="8"/>
                  <a:pt x="1516" y="9"/>
                </a:cubicBezTo>
                <a:lnTo>
                  <a:pt x="1111" y="240"/>
                </a:lnTo>
                <a:cubicBezTo>
                  <a:pt x="1111" y="240"/>
                  <a:pt x="1111" y="240"/>
                  <a:pt x="1111" y="240"/>
                </a:cubicBezTo>
                <a:lnTo>
                  <a:pt x="958" y="327"/>
                </a:lnTo>
                <a:cubicBezTo>
                  <a:pt x="926" y="345"/>
                  <a:pt x="915" y="386"/>
                  <a:pt x="933" y="418"/>
                </a:cubicBezTo>
                <a:cubicBezTo>
                  <a:pt x="945" y="439"/>
                  <a:pt x="968" y="451"/>
                  <a:pt x="991" y="451"/>
                </a:cubicBezTo>
                <a:cubicBezTo>
                  <a:pt x="1002" y="451"/>
                  <a:pt x="1013" y="448"/>
                  <a:pt x="1024" y="443"/>
                </a:cubicBezTo>
                <a:lnTo>
                  <a:pt x="1077" y="412"/>
                </a:lnTo>
                <a:lnTo>
                  <a:pt x="1077" y="754"/>
                </a:lnTo>
                <a:lnTo>
                  <a:pt x="245" y="754"/>
                </a:lnTo>
                <a:cubicBezTo>
                  <a:pt x="208" y="754"/>
                  <a:pt x="178" y="783"/>
                  <a:pt x="178" y="820"/>
                </a:cubicBezTo>
                <a:lnTo>
                  <a:pt x="178" y="1549"/>
                </a:lnTo>
                <a:lnTo>
                  <a:pt x="67" y="1549"/>
                </a:lnTo>
                <a:cubicBezTo>
                  <a:pt x="30" y="1549"/>
                  <a:pt x="0" y="1579"/>
                  <a:pt x="0" y="1616"/>
                </a:cubicBezTo>
                <a:cubicBezTo>
                  <a:pt x="0" y="1652"/>
                  <a:pt x="30" y="1682"/>
                  <a:pt x="67" y="1682"/>
                </a:cubicBezTo>
                <a:lnTo>
                  <a:pt x="245" y="1682"/>
                </a:lnTo>
                <a:lnTo>
                  <a:pt x="1144" y="1682"/>
                </a:lnTo>
                <a:lnTo>
                  <a:pt x="1954" y="1682"/>
                </a:lnTo>
                <a:lnTo>
                  <a:pt x="2853" y="1682"/>
                </a:lnTo>
                <a:lnTo>
                  <a:pt x="2996" y="1682"/>
                </a:lnTo>
                <a:cubicBezTo>
                  <a:pt x="3032" y="1682"/>
                  <a:pt x="3062" y="1652"/>
                  <a:pt x="3062" y="1616"/>
                </a:cubicBezTo>
                <a:cubicBezTo>
                  <a:pt x="3062" y="1579"/>
                  <a:pt x="3032" y="1549"/>
                  <a:pt x="2996" y="1549"/>
                </a:cubicBezTo>
                <a:close/>
                <a:moveTo>
                  <a:pt x="459" y="1510"/>
                </a:moveTo>
                <a:lnTo>
                  <a:pt x="326" y="1510"/>
                </a:lnTo>
                <a:lnTo>
                  <a:pt x="326" y="1290"/>
                </a:lnTo>
                <a:lnTo>
                  <a:pt x="459" y="1290"/>
                </a:lnTo>
                <a:lnTo>
                  <a:pt x="459" y="1510"/>
                </a:lnTo>
                <a:close/>
                <a:moveTo>
                  <a:pt x="459" y="1142"/>
                </a:moveTo>
                <a:lnTo>
                  <a:pt x="326" y="1142"/>
                </a:lnTo>
                <a:lnTo>
                  <a:pt x="326" y="922"/>
                </a:lnTo>
                <a:lnTo>
                  <a:pt x="459" y="922"/>
                </a:lnTo>
                <a:lnTo>
                  <a:pt x="459" y="1142"/>
                </a:lnTo>
                <a:close/>
                <a:moveTo>
                  <a:pt x="690" y="1510"/>
                </a:moveTo>
                <a:lnTo>
                  <a:pt x="557" y="1510"/>
                </a:lnTo>
                <a:lnTo>
                  <a:pt x="557" y="1290"/>
                </a:lnTo>
                <a:lnTo>
                  <a:pt x="690" y="1290"/>
                </a:lnTo>
                <a:lnTo>
                  <a:pt x="690" y="1510"/>
                </a:lnTo>
                <a:close/>
                <a:moveTo>
                  <a:pt x="690" y="1142"/>
                </a:moveTo>
                <a:lnTo>
                  <a:pt x="557" y="1142"/>
                </a:lnTo>
                <a:lnTo>
                  <a:pt x="557" y="922"/>
                </a:lnTo>
                <a:lnTo>
                  <a:pt x="690" y="922"/>
                </a:lnTo>
                <a:lnTo>
                  <a:pt x="690" y="1142"/>
                </a:lnTo>
                <a:close/>
                <a:moveTo>
                  <a:pt x="921" y="1510"/>
                </a:moveTo>
                <a:lnTo>
                  <a:pt x="788" y="1510"/>
                </a:lnTo>
                <a:lnTo>
                  <a:pt x="788" y="1290"/>
                </a:lnTo>
                <a:lnTo>
                  <a:pt x="921" y="1290"/>
                </a:lnTo>
                <a:lnTo>
                  <a:pt x="921" y="1510"/>
                </a:lnTo>
                <a:close/>
                <a:moveTo>
                  <a:pt x="921" y="1142"/>
                </a:moveTo>
                <a:lnTo>
                  <a:pt x="788" y="1142"/>
                </a:lnTo>
                <a:lnTo>
                  <a:pt x="788" y="922"/>
                </a:lnTo>
                <a:lnTo>
                  <a:pt x="921" y="922"/>
                </a:lnTo>
                <a:lnTo>
                  <a:pt x="921" y="1142"/>
                </a:lnTo>
                <a:close/>
                <a:moveTo>
                  <a:pt x="1360" y="1479"/>
                </a:moveTo>
                <a:lnTo>
                  <a:pt x="1227" y="1479"/>
                </a:lnTo>
                <a:lnTo>
                  <a:pt x="1227" y="1271"/>
                </a:lnTo>
                <a:lnTo>
                  <a:pt x="1360" y="1271"/>
                </a:lnTo>
                <a:lnTo>
                  <a:pt x="1360" y="1479"/>
                </a:lnTo>
                <a:close/>
                <a:moveTo>
                  <a:pt x="1360" y="1049"/>
                </a:moveTo>
                <a:lnTo>
                  <a:pt x="1227" y="1049"/>
                </a:lnTo>
                <a:lnTo>
                  <a:pt x="1227" y="841"/>
                </a:lnTo>
                <a:lnTo>
                  <a:pt x="1360" y="841"/>
                </a:lnTo>
                <a:lnTo>
                  <a:pt x="1360" y="1049"/>
                </a:lnTo>
                <a:close/>
                <a:moveTo>
                  <a:pt x="1360" y="619"/>
                </a:moveTo>
                <a:lnTo>
                  <a:pt x="1227" y="619"/>
                </a:lnTo>
                <a:lnTo>
                  <a:pt x="1227" y="411"/>
                </a:lnTo>
                <a:lnTo>
                  <a:pt x="1360" y="411"/>
                </a:lnTo>
                <a:lnTo>
                  <a:pt x="1360" y="619"/>
                </a:lnTo>
                <a:close/>
                <a:moveTo>
                  <a:pt x="1616" y="1479"/>
                </a:moveTo>
                <a:lnTo>
                  <a:pt x="1482" y="1479"/>
                </a:lnTo>
                <a:lnTo>
                  <a:pt x="1482" y="1271"/>
                </a:lnTo>
                <a:lnTo>
                  <a:pt x="1616" y="1271"/>
                </a:lnTo>
                <a:lnTo>
                  <a:pt x="1616" y="1479"/>
                </a:lnTo>
                <a:close/>
                <a:moveTo>
                  <a:pt x="1616" y="1049"/>
                </a:moveTo>
                <a:lnTo>
                  <a:pt x="1482" y="1049"/>
                </a:lnTo>
                <a:lnTo>
                  <a:pt x="1482" y="841"/>
                </a:lnTo>
                <a:lnTo>
                  <a:pt x="1616" y="841"/>
                </a:lnTo>
                <a:lnTo>
                  <a:pt x="1616" y="1049"/>
                </a:lnTo>
                <a:close/>
                <a:moveTo>
                  <a:pt x="1616" y="619"/>
                </a:moveTo>
                <a:lnTo>
                  <a:pt x="1482" y="619"/>
                </a:lnTo>
                <a:lnTo>
                  <a:pt x="1482" y="411"/>
                </a:lnTo>
                <a:lnTo>
                  <a:pt x="1616" y="411"/>
                </a:lnTo>
                <a:lnTo>
                  <a:pt x="1616" y="619"/>
                </a:lnTo>
                <a:close/>
                <a:moveTo>
                  <a:pt x="1871" y="1479"/>
                </a:moveTo>
                <a:lnTo>
                  <a:pt x="1737" y="1479"/>
                </a:lnTo>
                <a:lnTo>
                  <a:pt x="1737" y="1271"/>
                </a:lnTo>
                <a:lnTo>
                  <a:pt x="1871" y="1271"/>
                </a:lnTo>
                <a:lnTo>
                  <a:pt x="1871" y="1479"/>
                </a:lnTo>
                <a:close/>
                <a:moveTo>
                  <a:pt x="1871" y="1049"/>
                </a:moveTo>
                <a:lnTo>
                  <a:pt x="1737" y="1049"/>
                </a:lnTo>
                <a:lnTo>
                  <a:pt x="1737" y="841"/>
                </a:lnTo>
                <a:lnTo>
                  <a:pt x="1871" y="841"/>
                </a:lnTo>
                <a:lnTo>
                  <a:pt x="1871" y="1049"/>
                </a:lnTo>
                <a:close/>
                <a:moveTo>
                  <a:pt x="1871" y="619"/>
                </a:moveTo>
                <a:lnTo>
                  <a:pt x="1737" y="619"/>
                </a:lnTo>
                <a:lnTo>
                  <a:pt x="1737" y="411"/>
                </a:lnTo>
                <a:lnTo>
                  <a:pt x="1871" y="411"/>
                </a:lnTo>
                <a:lnTo>
                  <a:pt x="1871" y="619"/>
                </a:lnTo>
                <a:close/>
                <a:moveTo>
                  <a:pt x="2310" y="1510"/>
                </a:moveTo>
                <a:lnTo>
                  <a:pt x="2177" y="1510"/>
                </a:lnTo>
                <a:lnTo>
                  <a:pt x="2177" y="1290"/>
                </a:lnTo>
                <a:lnTo>
                  <a:pt x="2310" y="1290"/>
                </a:lnTo>
                <a:lnTo>
                  <a:pt x="2310" y="1510"/>
                </a:lnTo>
                <a:close/>
                <a:moveTo>
                  <a:pt x="2310" y="1142"/>
                </a:moveTo>
                <a:lnTo>
                  <a:pt x="2177" y="1142"/>
                </a:lnTo>
                <a:lnTo>
                  <a:pt x="2177" y="922"/>
                </a:lnTo>
                <a:lnTo>
                  <a:pt x="2310" y="922"/>
                </a:lnTo>
                <a:lnTo>
                  <a:pt x="2310" y="1142"/>
                </a:lnTo>
                <a:close/>
                <a:moveTo>
                  <a:pt x="2541" y="1510"/>
                </a:moveTo>
                <a:lnTo>
                  <a:pt x="2408" y="1510"/>
                </a:lnTo>
                <a:lnTo>
                  <a:pt x="2408" y="1290"/>
                </a:lnTo>
                <a:lnTo>
                  <a:pt x="2541" y="1290"/>
                </a:lnTo>
                <a:lnTo>
                  <a:pt x="2541" y="1510"/>
                </a:lnTo>
                <a:close/>
                <a:moveTo>
                  <a:pt x="2541" y="1142"/>
                </a:moveTo>
                <a:lnTo>
                  <a:pt x="2408" y="1142"/>
                </a:lnTo>
                <a:lnTo>
                  <a:pt x="2408" y="922"/>
                </a:lnTo>
                <a:lnTo>
                  <a:pt x="2541" y="922"/>
                </a:lnTo>
                <a:lnTo>
                  <a:pt x="2541" y="1142"/>
                </a:lnTo>
                <a:close/>
                <a:moveTo>
                  <a:pt x="2772" y="1510"/>
                </a:moveTo>
                <a:lnTo>
                  <a:pt x="2639" y="1510"/>
                </a:lnTo>
                <a:lnTo>
                  <a:pt x="2639" y="1290"/>
                </a:lnTo>
                <a:lnTo>
                  <a:pt x="2772" y="1290"/>
                </a:lnTo>
                <a:lnTo>
                  <a:pt x="2772" y="1510"/>
                </a:lnTo>
                <a:close/>
                <a:moveTo>
                  <a:pt x="2772" y="1142"/>
                </a:moveTo>
                <a:lnTo>
                  <a:pt x="2639" y="1142"/>
                </a:lnTo>
                <a:lnTo>
                  <a:pt x="2639" y="922"/>
                </a:lnTo>
                <a:lnTo>
                  <a:pt x="2772" y="922"/>
                </a:lnTo>
                <a:lnTo>
                  <a:pt x="2772" y="114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5" name="图片 4" descr="图片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  <p:bldP spid="4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r="523" b="14304"/>
          <a:stretch>
            <a:fillRect/>
          </a:stretch>
        </p:blipFill>
        <p:spPr>
          <a:xfrm>
            <a:off x="158115" y="1694180"/>
            <a:ext cx="7148195" cy="5011420"/>
          </a:xfrm>
          <a:prstGeom prst="rect">
            <a:avLst/>
          </a:prstGeom>
        </p:spPr>
      </p:pic>
      <p:pic>
        <p:nvPicPr>
          <p:cNvPr id="10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矩形 102"/>
          <p:cNvSpPr/>
          <p:nvPr>
            <p:custDataLst>
              <p:tags r:id="rId3"/>
            </p:custDataLst>
          </p:nvPr>
        </p:nvSpPr>
        <p:spPr>
          <a:xfrm>
            <a:off x="-25400" y="-5715"/>
            <a:ext cx="12252325" cy="100647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90" name="矩形: 圆角 89"/>
          <p:cNvSpPr/>
          <p:nvPr>
            <p:custDataLst>
              <p:tags r:id="rId4"/>
            </p:custDataLst>
          </p:nvPr>
        </p:nvSpPr>
        <p:spPr>
          <a:xfrm>
            <a:off x="4709795" y="302895"/>
            <a:ext cx="1849120" cy="40005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91" name="图形 90" descr="铅笔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92" name="图形 91" descr="烧瓶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93" name="图形 92" descr="显微镜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94" name="图形 93" descr="望远镜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95" name="图形 94" descr="放大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6" name="文本框 95"/>
          <p:cNvSpPr txBox="1"/>
          <p:nvPr>
            <p:custDataLst>
              <p:tags r:id="rId16"/>
            </p:custDataLst>
          </p:nvPr>
        </p:nvSpPr>
        <p:spPr>
          <a:xfrm>
            <a:off x="3223260" y="302895"/>
            <a:ext cx="15265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5017770" y="302895"/>
            <a:ext cx="16236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client&amp;server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proxy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101" name="箭头: V 形 100"/>
          <p:cNvSpPr/>
          <p:nvPr>
            <p:custDataLst>
              <p:tags r:id="rId17"/>
            </p:custDataLst>
          </p:nvPr>
        </p:nvSpPr>
        <p:spPr>
          <a:xfrm rot="5400000">
            <a:off x="5427894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19582" y="1142946"/>
            <a:ext cx="10203536" cy="423985"/>
            <a:chOff x="4940300" y="3538797"/>
            <a:chExt cx="10203536" cy="423985"/>
          </a:xfrm>
        </p:grpSpPr>
        <p:grpSp>
          <p:nvGrpSpPr>
            <p:cNvPr id="14" name="组合 1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15" name="箭头: V 形 24"/>
              <p:cNvSpPr/>
              <p:nvPr>
                <p:custDataLst>
                  <p:tags r:id="rId20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16" name="箭头: V 形 25"/>
              <p:cNvSpPr/>
              <p:nvPr>
                <p:custDataLst>
                  <p:tags r:id="rId21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17" name="直接连接符 16"/>
            <p:cNvCxnSpPr/>
            <p:nvPr>
              <p:custDataLst>
                <p:tags r:id="rId22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>
              <p:custDataLst>
                <p:tags r:id="rId23"/>
              </p:custDataLst>
            </p:nvPr>
          </p:nvSpPr>
          <p:spPr>
            <a:xfrm>
              <a:off x="5302250" y="3538797"/>
              <a:ext cx="353441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Tackle with different methods</a:t>
              </a:r>
              <a:endPara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8049895" y="2025650"/>
            <a:ext cx="1057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GET</a:t>
            </a:r>
            <a:endParaRPr lang="en-US" altLang="zh-CN"/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5876290" y="2242185"/>
            <a:ext cx="2013585" cy="151765"/>
          </a:xfrm>
          <a:prstGeom prst="straightConnector1">
            <a:avLst/>
          </a:prstGeom>
          <a:ln w="317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6287770" y="4124960"/>
            <a:ext cx="1644015" cy="42545"/>
          </a:xfrm>
          <a:prstGeom prst="straightConnector1">
            <a:avLst/>
          </a:prstGeom>
          <a:ln w="317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8006715" y="4015740"/>
            <a:ext cx="1100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</a:t>
            </a:r>
            <a:r>
              <a:rPr lang="en-US" altLang="zh-CN" b="1">
                <a:solidFill>
                  <a:srgbClr val="FF0000"/>
                </a:solidFill>
              </a:rPr>
              <a:t>*</a:t>
            </a:r>
            <a:r>
              <a:rPr lang="en-US" altLang="zh-CN"/>
              <a:t> POST</a:t>
            </a:r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8049895" y="6128385"/>
            <a:ext cx="1002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*</a:t>
            </a:r>
            <a:r>
              <a:rPr lang="en-US" altLang="zh-CN"/>
              <a:t> PUT</a:t>
            </a:r>
            <a:endParaRPr lang="en-US" altLang="zh-CN"/>
          </a:p>
        </p:txBody>
      </p:sp>
      <p:cxnSp>
        <p:nvCxnSpPr>
          <p:cNvPr id="26" name="直接箭头连接符 25"/>
          <p:cNvCxnSpPr/>
          <p:nvPr/>
        </p:nvCxnSpPr>
        <p:spPr>
          <a:xfrm>
            <a:off x="6287770" y="6067425"/>
            <a:ext cx="1670685" cy="245745"/>
          </a:xfrm>
          <a:prstGeom prst="straightConnector1">
            <a:avLst/>
          </a:prstGeom>
          <a:ln w="317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024120" y="2597785"/>
            <a:ext cx="406336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>
              <a:defRPr/>
            </a:pPr>
            <a:r>
              <a:rPr lang="en-US" altLang="zh-CN" sz="48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proxy</a:t>
            </a: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文本框 86"/>
          <p:cNvSpPr txBox="1"/>
          <p:nvPr>
            <p:custDataLst>
              <p:tags r:id="rId2"/>
            </p:custDataLst>
          </p:nvPr>
        </p:nvSpPr>
        <p:spPr>
          <a:xfrm>
            <a:off x="1386945" y="2150005"/>
            <a:ext cx="3015831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8000" dirty="0">
                <a:solidFill>
                  <a:schemeClr val="lt1"/>
                </a:solidFill>
                <a:latin typeface="Arial Black" panose="020B0A04020102020204" pitchFamily="34" charset="0"/>
                <a:ea typeface="思源宋体 CN Heavy" panose="02010600030101010101" pitchFamily="18" charset="-122"/>
              </a:rPr>
              <a:t>03</a:t>
            </a:r>
            <a:endParaRPr lang="en-US" altLang="zh-CN" sz="8000" dirty="0">
              <a:solidFill>
                <a:schemeClr val="lt1"/>
              </a:solidFill>
              <a:latin typeface="Arial Black" panose="020B0A04020102020204" pitchFamily="34" charset="0"/>
              <a:ea typeface="思源宋体 CN Heavy" panose="02010600030101010101" pitchFamily="18" charset="-122"/>
            </a:endParaRPr>
          </a:p>
          <a:p>
            <a:pPr algn="ctr" defTabSz="914400">
              <a:defRPr/>
            </a:pPr>
            <a:r>
              <a:rPr lang="en-US" altLang="zh-CN" sz="4800" dirty="0">
                <a:solidFill>
                  <a:schemeClr val="lt1"/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PART</a:t>
            </a:r>
            <a:endParaRPr lang="en-US" altLang="zh-CN" sz="4800" dirty="0">
              <a:solidFill>
                <a:schemeClr val="lt1"/>
              </a:solidFill>
              <a:latin typeface="思源宋体 CN Heavy" panose="02010600030101010101" pitchFamily="18" charset="-122"/>
              <a:ea typeface="思源宋体 CN Heavy" panose="02010600030101010101" pitchFamily="18" charset="-122"/>
            </a:endParaRPr>
          </a:p>
        </p:txBody>
      </p:sp>
      <p:cxnSp>
        <p:nvCxnSpPr>
          <p:cNvPr id="88" name="直接连接符 87"/>
          <p:cNvCxnSpPr/>
          <p:nvPr>
            <p:custDataLst>
              <p:tags r:id="rId3"/>
            </p:custDataLst>
          </p:nvPr>
        </p:nvCxnSpPr>
        <p:spPr>
          <a:xfrm>
            <a:off x="4555296" y="2321171"/>
            <a:ext cx="0" cy="2037504"/>
          </a:xfrm>
          <a:prstGeom prst="line">
            <a:avLst/>
          </a:prstGeom>
          <a:ln w="12700" cmpd="dbl">
            <a:solidFill>
              <a:schemeClr val="l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5232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658197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103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10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>
            <p:custDataLst>
              <p:tags r:id="rId11"/>
            </p:custDataLst>
          </p:nvPr>
        </p:nvSpPr>
        <p:spPr>
          <a:xfrm>
            <a:off x="5017770" y="302895"/>
            <a:ext cx="1624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client&amp;server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919101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proxy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2"/>
            </p:custDataLst>
          </p:nvPr>
        </p:nvSpPr>
        <p:spPr>
          <a:xfrm rot="5400000">
            <a:off x="7188950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535762" y="1271851"/>
            <a:ext cx="10203536" cy="423985"/>
            <a:chOff x="4940300" y="3538797"/>
            <a:chExt cx="10203536" cy="423985"/>
          </a:xfrm>
        </p:grpSpPr>
        <p:grpSp>
          <p:nvGrpSpPr>
            <p:cNvPr id="21" name="组合 20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3" name="箭头: V 形 24"/>
              <p:cNvSpPr/>
              <p:nvPr>
                <p:custDataLst>
                  <p:tags r:id="rId15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26" name="箭头: V 形 25"/>
              <p:cNvSpPr/>
              <p:nvPr>
                <p:custDataLst>
                  <p:tags r:id="rId16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22" name="直接连接符 21"/>
            <p:cNvCxnSpPr/>
            <p:nvPr>
              <p:custDataLst>
                <p:tags r:id="rId17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>
              <p:custDataLst>
                <p:tags r:id="rId18"/>
              </p:custDataLst>
            </p:nvPr>
          </p:nvSpPr>
          <p:spPr>
            <a:xfrm>
              <a:off x="5302250" y="3538797"/>
              <a:ext cx="24942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Summary of Key Logic</a:t>
              </a:r>
              <a:endParaRPr lang="en-US" altLang="zh-CN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37" name="图片 3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746875" y="2166620"/>
            <a:ext cx="2085975" cy="242887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270125" y="2210435"/>
            <a:ext cx="2291080" cy="2340610"/>
          </a:xfrm>
          <a:prstGeom prst="rect">
            <a:avLst/>
          </a:prstGeom>
        </p:spPr>
      </p:pic>
      <p:sp>
        <p:nvSpPr>
          <p:cNvPr id="39" name="椭圆 38"/>
          <p:cNvSpPr/>
          <p:nvPr/>
        </p:nvSpPr>
        <p:spPr>
          <a:xfrm>
            <a:off x="5158105" y="2581275"/>
            <a:ext cx="1087120" cy="144399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Web proxy</a:t>
            </a:r>
            <a:endParaRPr lang="en-US" altLang="zh-CN">
              <a:solidFill>
                <a:schemeClr val="tx1"/>
              </a:solidFill>
            </a:endParaRPr>
          </a:p>
        </p:txBody>
      </p:sp>
      <p:cxnSp>
        <p:nvCxnSpPr>
          <p:cNvPr id="40" name="直接箭头连接符 39"/>
          <p:cNvCxnSpPr/>
          <p:nvPr/>
        </p:nvCxnSpPr>
        <p:spPr>
          <a:xfrm flipH="1">
            <a:off x="6149340" y="2926715"/>
            <a:ext cx="79438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H="1" flipV="1">
            <a:off x="4095750" y="2945765"/>
            <a:ext cx="1162050" cy="101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4123690" y="3595370"/>
            <a:ext cx="108521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>
            <a:off x="6217285" y="3604895"/>
            <a:ext cx="746125" cy="101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4095750" y="2487930"/>
            <a:ext cx="1162685" cy="3848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>
                <a:sym typeface="+mn-ea"/>
              </a:rPr>
              <a:t>Response</a:t>
            </a:r>
            <a:endParaRPr lang="en-US" altLang="zh-CN"/>
          </a:p>
          <a:p>
            <a:endParaRPr lang="en-US" altLang="zh-CN"/>
          </a:p>
        </p:txBody>
      </p:sp>
      <p:sp>
        <p:nvSpPr>
          <p:cNvPr id="47" name="文本框 46"/>
          <p:cNvSpPr txBox="1"/>
          <p:nvPr/>
        </p:nvSpPr>
        <p:spPr>
          <a:xfrm>
            <a:off x="4044315" y="3682365"/>
            <a:ext cx="11645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ym typeface="+mn-ea"/>
              </a:rPr>
              <a:t>Request</a:t>
            </a:r>
            <a:endParaRPr lang="en-US" altLang="zh-CN" sz="1600"/>
          </a:p>
        </p:txBody>
      </p:sp>
      <p:sp>
        <p:nvSpPr>
          <p:cNvPr id="49" name="椭圆 48"/>
          <p:cNvSpPr/>
          <p:nvPr/>
        </p:nvSpPr>
        <p:spPr>
          <a:xfrm>
            <a:off x="5130165" y="5029200"/>
            <a:ext cx="1087120" cy="144399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local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cache</a:t>
            </a:r>
            <a:endParaRPr lang="en-US" altLang="zh-CN">
              <a:solidFill>
                <a:schemeClr val="tx1"/>
              </a:solidFill>
            </a:endParaRPr>
          </a:p>
        </p:txBody>
      </p:sp>
      <p:cxnSp>
        <p:nvCxnSpPr>
          <p:cNvPr id="50" name="直接箭头连接符 49"/>
          <p:cNvCxnSpPr/>
          <p:nvPr/>
        </p:nvCxnSpPr>
        <p:spPr>
          <a:xfrm flipH="1">
            <a:off x="5539740" y="4019415"/>
            <a:ext cx="0" cy="10096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V="1">
            <a:off x="5781675" y="4019415"/>
            <a:ext cx="0" cy="10096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5983605" y="2481580"/>
            <a:ext cx="1162685" cy="3848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ym typeface="+mn-ea"/>
              </a:rPr>
              <a:t>Response</a:t>
            </a:r>
            <a:endParaRPr lang="en-US" altLang="zh-CN"/>
          </a:p>
          <a:p>
            <a:endParaRPr lang="en-US" altLang="zh-CN"/>
          </a:p>
        </p:txBody>
      </p:sp>
      <p:sp>
        <p:nvSpPr>
          <p:cNvPr id="55" name="文本框 54"/>
          <p:cNvSpPr txBox="1"/>
          <p:nvPr/>
        </p:nvSpPr>
        <p:spPr>
          <a:xfrm>
            <a:off x="6097270" y="3688080"/>
            <a:ext cx="11645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ym typeface="+mn-ea"/>
              </a:rPr>
              <a:t>Request</a:t>
            </a:r>
            <a:endParaRPr lang="en-US" altLang="zh-CN" sz="1600"/>
          </a:p>
        </p:txBody>
      </p:sp>
      <p:sp>
        <p:nvSpPr>
          <p:cNvPr id="56" name="文本框 55"/>
          <p:cNvSpPr txBox="1"/>
          <p:nvPr/>
        </p:nvSpPr>
        <p:spPr>
          <a:xfrm>
            <a:off x="4488815" y="4406265"/>
            <a:ext cx="11645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ym typeface="+mn-ea"/>
              </a:rPr>
              <a:t>Request</a:t>
            </a:r>
            <a:endParaRPr lang="en-US" altLang="zh-CN" sz="1600"/>
          </a:p>
        </p:txBody>
      </p:sp>
      <p:sp>
        <p:nvSpPr>
          <p:cNvPr id="57" name="文本框 56"/>
          <p:cNvSpPr txBox="1"/>
          <p:nvPr/>
        </p:nvSpPr>
        <p:spPr>
          <a:xfrm>
            <a:off x="5870575" y="4392930"/>
            <a:ext cx="1162685" cy="3848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ym typeface="+mn-ea"/>
              </a:rPr>
              <a:t>Response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5232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658197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103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10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>
            <p:custDataLst>
              <p:tags r:id="rId11"/>
            </p:custDataLst>
          </p:nvPr>
        </p:nvSpPr>
        <p:spPr>
          <a:xfrm>
            <a:off x="5017770" y="302895"/>
            <a:ext cx="1624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client&amp;server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919101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proxy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2"/>
            </p:custDataLst>
          </p:nvPr>
        </p:nvSpPr>
        <p:spPr>
          <a:xfrm rot="5400000">
            <a:off x="7188950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535762" y="1271851"/>
            <a:ext cx="10203536" cy="423985"/>
            <a:chOff x="4940300" y="3538797"/>
            <a:chExt cx="10203536" cy="423985"/>
          </a:xfrm>
        </p:grpSpPr>
        <p:grpSp>
          <p:nvGrpSpPr>
            <p:cNvPr id="21" name="组合 20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3" name="箭头: V 形 24"/>
              <p:cNvSpPr/>
              <p:nvPr>
                <p:custDataLst>
                  <p:tags r:id="rId15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26" name="箭头: V 形 25"/>
              <p:cNvSpPr/>
              <p:nvPr>
                <p:custDataLst>
                  <p:tags r:id="rId16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22" name="直接连接符 21"/>
            <p:cNvCxnSpPr/>
            <p:nvPr>
              <p:custDataLst>
                <p:tags r:id="rId17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>
              <p:custDataLst>
                <p:tags r:id="rId18"/>
              </p:custDataLst>
            </p:nvPr>
          </p:nvSpPr>
          <p:spPr>
            <a:xfrm>
              <a:off x="5302250" y="3538797"/>
              <a:ext cx="4003675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Act as client &amp; server</a:t>
              </a:r>
              <a:endParaRPr lang="en-US" altLang="zh-CN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4398255" y="4044270"/>
            <a:ext cx="130085" cy="342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  <a:defRPr/>
            </a:pPr>
            <a:endParaRPr lang="zh-CN" altLang="en-US" sz="2400" b="1" dirty="0">
              <a:gradFill flip="none" rotWithShape="1">
                <a:gsLst>
                  <a:gs pos="66000">
                    <a:srgbClr val="7D4DA1"/>
                  </a:gs>
                  <a:gs pos="0">
                    <a:srgbClr val="6E448F"/>
                  </a:gs>
                  <a:gs pos="100000">
                    <a:srgbClr val="2B2862"/>
                  </a:gs>
                </a:gsLst>
                <a:lin ang="0" scaled="1"/>
                <a:tileRect/>
              </a:gra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pic>
        <p:nvPicPr>
          <p:cNvPr id="11" name="图片 10" descr="6e4c9d29b5d04b63c298bccba605fde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91795" y="1823085"/>
            <a:ext cx="5274310" cy="449707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104900" y="6447155"/>
            <a:ext cx="3646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Fetch from client </a:t>
            </a:r>
            <a:r>
              <a:rPr lang="en-US" altLang="zh-CN"/>
              <a:t>&amp; </a:t>
            </a:r>
            <a:r>
              <a:rPr lang="en-US" altLang="zh-CN">
                <a:sym typeface="+mn-ea"/>
              </a:rPr>
              <a:t>Send to client</a:t>
            </a:r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110605" y="2387600"/>
            <a:ext cx="5162550" cy="3409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5232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658197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103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10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>
            <p:custDataLst>
              <p:tags r:id="rId11"/>
            </p:custDataLst>
          </p:nvPr>
        </p:nvSpPr>
        <p:spPr>
          <a:xfrm>
            <a:off x="5017770" y="302895"/>
            <a:ext cx="1624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client&amp;server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919101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proxy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2"/>
            </p:custDataLst>
          </p:nvPr>
        </p:nvSpPr>
        <p:spPr>
          <a:xfrm rot="5400000">
            <a:off x="7188950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535762" y="1271851"/>
            <a:ext cx="10203536" cy="423985"/>
            <a:chOff x="4940300" y="3538797"/>
            <a:chExt cx="10203536" cy="423985"/>
          </a:xfrm>
        </p:grpSpPr>
        <p:grpSp>
          <p:nvGrpSpPr>
            <p:cNvPr id="21" name="组合 20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3" name="箭头: V 形 24"/>
              <p:cNvSpPr/>
              <p:nvPr>
                <p:custDataLst>
                  <p:tags r:id="rId15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26" name="箭头: V 形 25"/>
              <p:cNvSpPr/>
              <p:nvPr>
                <p:custDataLst>
                  <p:tags r:id="rId16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22" name="直接连接符 21"/>
            <p:cNvCxnSpPr/>
            <p:nvPr>
              <p:custDataLst>
                <p:tags r:id="rId17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>
              <p:custDataLst>
                <p:tags r:id="rId18"/>
              </p:custDataLst>
            </p:nvPr>
          </p:nvSpPr>
          <p:spPr>
            <a:xfrm>
              <a:off x="5302250" y="3538797"/>
              <a:ext cx="4003675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Act as client &amp; server</a:t>
              </a:r>
              <a:endParaRPr lang="en-US" altLang="zh-CN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4398255" y="4044270"/>
            <a:ext cx="130085" cy="342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  <a:defRPr/>
            </a:pPr>
            <a:endParaRPr lang="zh-CN" altLang="en-US" sz="2400" b="1" dirty="0">
              <a:gradFill flip="none" rotWithShape="1">
                <a:gsLst>
                  <a:gs pos="66000">
                    <a:srgbClr val="7D4DA1"/>
                  </a:gs>
                  <a:gs pos="0">
                    <a:srgbClr val="6E448F"/>
                  </a:gs>
                  <a:gs pos="100000">
                    <a:srgbClr val="2B2862"/>
                  </a:gs>
                </a:gsLst>
                <a:lin ang="0" scaled="1"/>
                <a:tileRect/>
              </a:gra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pic>
        <p:nvPicPr>
          <p:cNvPr id="4" name="图片 3" descr="154b58fa736e4c7635909f18a650db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7220" y="1823085"/>
            <a:ext cx="5141595" cy="450278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359535" y="6452870"/>
            <a:ext cx="3766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Sent to server &amp; Fetch from server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82030" y="2155825"/>
            <a:ext cx="5132705" cy="36137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5232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658197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103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10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>
            <p:custDataLst>
              <p:tags r:id="rId11"/>
            </p:custDataLst>
          </p:nvPr>
        </p:nvSpPr>
        <p:spPr>
          <a:xfrm>
            <a:off x="5017770" y="302895"/>
            <a:ext cx="1624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client&amp;server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919101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proxy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2"/>
            </p:custDataLst>
          </p:nvPr>
        </p:nvSpPr>
        <p:spPr>
          <a:xfrm rot="5400000">
            <a:off x="7188950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535762" y="1271851"/>
            <a:ext cx="10203536" cy="423985"/>
            <a:chOff x="4940300" y="3538797"/>
            <a:chExt cx="10203536" cy="423985"/>
          </a:xfrm>
        </p:grpSpPr>
        <p:grpSp>
          <p:nvGrpSpPr>
            <p:cNvPr id="21" name="组合 20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3" name="箭头: V 形 24"/>
              <p:cNvSpPr/>
              <p:nvPr>
                <p:custDataLst>
                  <p:tags r:id="rId15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26" name="箭头: V 形 25"/>
              <p:cNvSpPr/>
              <p:nvPr>
                <p:custDataLst>
                  <p:tags r:id="rId16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22" name="直接连接符 21"/>
            <p:cNvCxnSpPr/>
            <p:nvPr>
              <p:custDataLst>
                <p:tags r:id="rId17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>
              <p:custDataLst>
                <p:tags r:id="rId18"/>
              </p:custDataLst>
            </p:nvPr>
          </p:nvSpPr>
          <p:spPr>
            <a:xfrm>
              <a:off x="5302250" y="3538797"/>
              <a:ext cx="4003675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Cache design</a:t>
              </a:r>
              <a:endParaRPr lang="en-US" altLang="zh-CN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4398255" y="4044270"/>
            <a:ext cx="130085" cy="342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  <a:defRPr/>
            </a:pPr>
            <a:endParaRPr lang="zh-CN" altLang="en-US" sz="2400" b="1" dirty="0">
              <a:gradFill flip="none" rotWithShape="1">
                <a:gsLst>
                  <a:gs pos="66000">
                    <a:srgbClr val="7D4DA1"/>
                  </a:gs>
                  <a:gs pos="0">
                    <a:srgbClr val="6E448F"/>
                  </a:gs>
                  <a:gs pos="100000">
                    <a:srgbClr val="2B2862"/>
                  </a:gs>
                </a:gsLst>
                <a:lin ang="0" scaled="1"/>
                <a:tileRect/>
              </a:gra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5440" y="1879600"/>
            <a:ext cx="8559800" cy="4445000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V="1">
            <a:off x="3019425" y="2251710"/>
            <a:ext cx="6226175" cy="23495"/>
          </a:xfrm>
          <a:prstGeom prst="straightConnector1">
            <a:avLst/>
          </a:prstGeom>
          <a:ln w="317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9423400" y="2079625"/>
            <a:ext cx="2697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Object url: </a:t>
            </a:r>
            <a:r>
              <a:rPr lang="en-US" altLang="zh-CN" u="sng"/>
              <a:t>host + path</a:t>
            </a:r>
            <a:endParaRPr lang="en-US" altLang="zh-CN" u="sng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6581775" y="3750310"/>
            <a:ext cx="2726055" cy="6985"/>
          </a:xfrm>
          <a:prstGeom prst="straightConnector1">
            <a:avLst/>
          </a:prstGeom>
          <a:ln w="317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9561830" y="3569970"/>
            <a:ext cx="1244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Cache hit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9423400" y="4470400"/>
            <a:ext cx="16992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 Cache miss</a:t>
            </a:r>
            <a:endParaRPr lang="en-US" altLang="zh-CN" b="1"/>
          </a:p>
          <a:p>
            <a:r>
              <a:rPr lang="en-US" altLang="zh-CN" b="1"/>
              <a:t>         &amp;</a:t>
            </a:r>
            <a:endParaRPr lang="en-US" altLang="zh-CN" b="1"/>
          </a:p>
          <a:p>
            <a:r>
              <a:rPr lang="en-US" altLang="zh-CN" b="1"/>
              <a:t>write to cache</a:t>
            </a:r>
            <a:endParaRPr lang="en-US" altLang="zh-CN" b="1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8597900" y="4653915"/>
            <a:ext cx="709930" cy="1270"/>
          </a:xfrm>
          <a:prstGeom prst="straightConnector1">
            <a:avLst/>
          </a:prstGeom>
          <a:ln w="317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rcRect l="61591" t="-20"/>
          <a:stretch>
            <a:fillRect/>
          </a:stretch>
        </p:blipFill>
        <p:spPr>
          <a:xfrm>
            <a:off x="7887970" y="1696085"/>
            <a:ext cx="2412365" cy="3131185"/>
          </a:xfrm>
          <a:prstGeom prst="rect">
            <a:avLst/>
          </a:prstGeo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-25400" y="9525"/>
            <a:ext cx="1225232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4"/>
            </p:custDataLst>
          </p:nvPr>
        </p:nvSpPr>
        <p:spPr>
          <a:xfrm>
            <a:off x="658197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103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>
            <p:custDataLst>
              <p:tags r:id="rId12"/>
            </p:custDataLst>
          </p:nvPr>
        </p:nvSpPr>
        <p:spPr>
          <a:xfrm>
            <a:off x="5017770" y="302895"/>
            <a:ext cx="1624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client&amp;server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919101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proxy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3"/>
            </p:custDataLst>
          </p:nvPr>
        </p:nvSpPr>
        <p:spPr>
          <a:xfrm rot="5400000">
            <a:off x="7188950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535762" y="1271851"/>
            <a:ext cx="10203536" cy="423985"/>
            <a:chOff x="4940300" y="3538797"/>
            <a:chExt cx="10203536" cy="423985"/>
          </a:xfrm>
        </p:grpSpPr>
        <p:grpSp>
          <p:nvGrpSpPr>
            <p:cNvPr id="21" name="组合 20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3" name="箭头: V 形 24"/>
              <p:cNvSpPr/>
              <p:nvPr>
                <p:custDataLst>
                  <p:tags r:id="rId16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26" name="箭头: V 形 25"/>
              <p:cNvSpPr/>
              <p:nvPr>
                <p:custDataLst>
                  <p:tags r:id="rId17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22" name="直接连接符 21"/>
            <p:cNvCxnSpPr/>
            <p:nvPr>
              <p:custDataLst>
                <p:tags r:id="rId18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>
              <p:custDataLst>
                <p:tags r:id="rId19"/>
              </p:custDataLst>
            </p:nvPr>
          </p:nvSpPr>
          <p:spPr>
            <a:xfrm>
              <a:off x="5302250" y="3538797"/>
              <a:ext cx="4003675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Crawl photos in our own website</a:t>
              </a:r>
              <a:endParaRPr lang="en-US" altLang="zh-CN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4398255" y="4044270"/>
            <a:ext cx="130085" cy="342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  <a:defRPr/>
            </a:pPr>
            <a:endParaRPr lang="zh-CN" altLang="en-US" sz="2400" b="1" dirty="0">
              <a:gradFill flip="none" rotWithShape="1">
                <a:gsLst>
                  <a:gs pos="66000">
                    <a:srgbClr val="7D4DA1"/>
                  </a:gs>
                  <a:gs pos="0">
                    <a:srgbClr val="6E448F"/>
                  </a:gs>
                  <a:gs pos="100000">
                    <a:srgbClr val="2B2862"/>
                  </a:gs>
                </a:gsLst>
                <a:lin ang="0" scaled="1"/>
                <a:tileRect/>
              </a:gra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7635" y="1823085"/>
            <a:ext cx="5621020" cy="275780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404110" y="3105785"/>
            <a:ext cx="1540510" cy="173355"/>
          </a:xfrm>
          <a:prstGeom prst="rect">
            <a:avLst/>
          </a:prstGeom>
          <a:noFill/>
          <a:ln w="2222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1"/>
          <a:srcRect r="-189" b="92473"/>
          <a:stretch>
            <a:fillRect/>
          </a:stretch>
        </p:blipFill>
        <p:spPr>
          <a:xfrm>
            <a:off x="5080" y="5002530"/>
            <a:ext cx="6397625" cy="21844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1"/>
          <a:srcRect l="288" t="65427"/>
          <a:stretch>
            <a:fillRect/>
          </a:stretch>
        </p:blipFill>
        <p:spPr>
          <a:xfrm>
            <a:off x="0" y="5172075"/>
            <a:ext cx="6367145" cy="100330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938530" y="5002530"/>
            <a:ext cx="2368550" cy="169545"/>
          </a:xfrm>
          <a:prstGeom prst="rect">
            <a:avLst/>
          </a:prstGeom>
          <a:noFill/>
          <a:ln w="2222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"/>
          <a:srcRect t="-365" r="38318"/>
          <a:stretch>
            <a:fillRect/>
          </a:stretch>
        </p:blipFill>
        <p:spPr>
          <a:xfrm>
            <a:off x="7146290" y="3542030"/>
            <a:ext cx="4022090" cy="3261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024120" y="2597785"/>
            <a:ext cx="406336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>
              <a:defRPr/>
            </a:pPr>
            <a:r>
              <a:rPr lang="en-US" altLang="zh-CN" sz="48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Testing</a:t>
            </a: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文本框 86"/>
          <p:cNvSpPr txBox="1"/>
          <p:nvPr>
            <p:custDataLst>
              <p:tags r:id="rId2"/>
            </p:custDataLst>
          </p:nvPr>
        </p:nvSpPr>
        <p:spPr>
          <a:xfrm>
            <a:off x="1386945" y="2150005"/>
            <a:ext cx="3015831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8000" dirty="0">
                <a:solidFill>
                  <a:schemeClr val="lt1"/>
                </a:solidFill>
                <a:latin typeface="Arial Black" panose="020B0A04020102020204" pitchFamily="34" charset="0"/>
                <a:ea typeface="思源宋体 CN Heavy" panose="02010600030101010101" pitchFamily="18" charset="-122"/>
              </a:rPr>
              <a:t>04</a:t>
            </a:r>
            <a:endParaRPr lang="en-US" altLang="zh-CN" sz="8000" dirty="0">
              <a:solidFill>
                <a:schemeClr val="lt1"/>
              </a:solidFill>
              <a:latin typeface="Arial Black" panose="020B0A04020102020204" pitchFamily="34" charset="0"/>
              <a:ea typeface="思源宋体 CN Heavy" panose="02010600030101010101" pitchFamily="18" charset="-122"/>
            </a:endParaRPr>
          </a:p>
          <a:p>
            <a:pPr algn="ctr" defTabSz="914400">
              <a:defRPr/>
            </a:pPr>
            <a:r>
              <a:rPr lang="en-US" altLang="zh-CN" sz="4800" dirty="0">
                <a:solidFill>
                  <a:schemeClr val="lt1"/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PART</a:t>
            </a:r>
            <a:endParaRPr lang="en-US" altLang="zh-CN" sz="4800" dirty="0">
              <a:solidFill>
                <a:schemeClr val="lt1"/>
              </a:solidFill>
              <a:latin typeface="思源宋体 CN Heavy" panose="02010600030101010101" pitchFamily="18" charset="-122"/>
              <a:ea typeface="思源宋体 CN Heavy" panose="02010600030101010101" pitchFamily="18" charset="-122"/>
            </a:endParaRPr>
          </a:p>
        </p:txBody>
      </p:sp>
      <p:cxnSp>
        <p:nvCxnSpPr>
          <p:cNvPr id="88" name="直接连接符 87"/>
          <p:cNvCxnSpPr/>
          <p:nvPr>
            <p:custDataLst>
              <p:tags r:id="rId3"/>
            </p:custDataLst>
          </p:nvPr>
        </p:nvCxnSpPr>
        <p:spPr>
          <a:xfrm>
            <a:off x="4555296" y="2321171"/>
            <a:ext cx="0" cy="2037504"/>
          </a:xfrm>
          <a:prstGeom prst="line">
            <a:avLst/>
          </a:prstGeom>
          <a:ln w="12700" cmpd="dbl">
            <a:solidFill>
              <a:schemeClr val="l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965200"/>
            <a:chOff x="4928878" y="3538797"/>
            <a:chExt cx="11455087" cy="1063318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65198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1. client.py can’t reply: </a:t>
              </a:r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  <a:sym typeface="+mn-ea"/>
                </a:rPr>
                <a:t>The main thread is blocked </a:t>
              </a:r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786755" y="1518285"/>
            <a:ext cx="2244725" cy="2959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Possible Solution: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endParaRPr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26720" y="1994535"/>
            <a:ext cx="5052060" cy="33845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529830" y="2261870"/>
            <a:ext cx="1537970" cy="4387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/>
              <a:t>thread.join()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586980" y="3429000"/>
            <a:ext cx="12719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sym typeface="+mn-ea"/>
              </a:rPr>
              <a:t> root.after()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959475" y="5101590"/>
            <a:ext cx="53524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/>
              <a:t>Update the response_display </a:t>
            </a:r>
            <a:r>
              <a:rPr lang="en-US" altLang="zh-CN" b="1"/>
              <a:t>asynchronously</a:t>
            </a:r>
            <a:r>
              <a:rPr lang="en-US" altLang="zh-CN"/>
              <a:t> to ensure that the UI doesn't get stuck with data writes</a:t>
            </a:r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06770" y="4038600"/>
            <a:ext cx="5457825" cy="866140"/>
          </a:xfrm>
          <a:prstGeom prst="rect">
            <a:avLst/>
          </a:prstGeom>
        </p:spPr>
      </p:pic>
      <p:sp>
        <p:nvSpPr>
          <p:cNvPr id="2" name="下箭头 1"/>
          <p:cNvSpPr/>
          <p:nvPr/>
        </p:nvSpPr>
        <p:spPr>
          <a:xfrm>
            <a:off x="8077200" y="2724785"/>
            <a:ext cx="313055" cy="635000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11200" y="3144520"/>
            <a:ext cx="1579880" cy="18288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734695"/>
            <a:chOff x="4928878" y="3538797"/>
            <a:chExt cx="11455087" cy="809381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39804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2. Socket parameter error: 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959475" y="1550670"/>
            <a:ext cx="2244725" cy="2959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Possible Solution: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endParaRPr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6530" y="2648585"/>
            <a:ext cx="5641975" cy="19081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489065" y="35794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/>
              <a:t>Change the web server or proxy port </a:t>
            </a:r>
            <a:endParaRPr lang="en-US" altLang="zh-CN" u="sng"/>
          </a:p>
        </p:txBody>
      </p:sp>
      <p:sp>
        <p:nvSpPr>
          <p:cNvPr id="7" name="矩形 6"/>
          <p:cNvSpPr/>
          <p:nvPr/>
        </p:nvSpPr>
        <p:spPr>
          <a:xfrm>
            <a:off x="711200" y="4164330"/>
            <a:ext cx="4435475" cy="22034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98402" y="1240362"/>
            <a:ext cx="1697842" cy="4155440"/>
            <a:chOff x="897847" y="-458177"/>
            <a:chExt cx="1697842" cy="4155440"/>
          </a:xfrm>
        </p:grpSpPr>
        <p:sp>
          <p:nvSpPr>
            <p:cNvPr id="4" name="矩形 3"/>
            <p:cNvSpPr/>
            <p:nvPr>
              <p:custDataLst>
                <p:tags r:id="rId2"/>
              </p:custDataLst>
            </p:nvPr>
          </p:nvSpPr>
          <p:spPr>
            <a:xfrm>
              <a:off x="897847" y="-458177"/>
              <a:ext cx="1413510" cy="4155440"/>
            </a:xfrm>
            <a:prstGeom prst="rect">
              <a:avLst/>
            </a:prstGeom>
          </p:spPr>
          <p:txBody>
            <a:bodyPr vert="eaVert" wrap="none">
              <a:spAutoFit/>
            </a:bodyPr>
            <a:lstStyle/>
            <a:p>
              <a:pPr algn="ctr"/>
              <a:r>
                <a:rPr lang="en-US" altLang="zh-CN" sz="8000" dirty="0">
                  <a:solidFill>
                    <a:schemeClr val="lt1"/>
                  </a:solidFill>
                  <a:latin typeface="叶根友刀锋黑草" panose="02010601030101010101" pitchFamily="2" charset="-122"/>
                  <a:ea typeface="叶根友刀锋黑草" panose="02010601030101010101" pitchFamily="2" charset="-122"/>
                </a:rPr>
                <a:t>CONTENTS</a:t>
              </a:r>
              <a:endParaRPr lang="en-US" altLang="zh-CN" sz="8000" dirty="0">
                <a:solidFill>
                  <a:schemeClr val="lt1"/>
                </a:solidFill>
                <a:latin typeface="叶根友刀锋黑草" panose="02010601030101010101" pitchFamily="2" charset="-122"/>
                <a:ea typeface="叶根友刀锋黑草" panose="02010601030101010101" pitchFamily="2" charset="-122"/>
              </a:endParaRPr>
            </a:p>
          </p:txBody>
        </p:sp>
        <p:sp>
          <p:nvSpPr>
            <p:cNvPr id="6" name="矩形 5"/>
            <p:cNvSpPr/>
            <p:nvPr>
              <p:custDataLst>
                <p:tags r:id="rId3"/>
              </p:custDataLst>
            </p:nvPr>
          </p:nvSpPr>
          <p:spPr>
            <a:xfrm rot="5400000">
              <a:off x="490465" y="1286622"/>
              <a:ext cx="337945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chemeClr val="lt1">
                      <a:alpha val="17000"/>
                    </a:schemeClr>
                  </a:solidFill>
                  <a:latin typeface="汉仪大宋简" panose="02010600000101010101" pitchFamily="49" charset="-122"/>
                  <a:ea typeface="汉仪大宋简" panose="02010600000101010101" pitchFamily="49" charset="-122"/>
                </a:rPr>
                <a:t>CONTENTS</a:t>
              </a:r>
              <a:endParaRPr lang="en-US" altLang="zh-CN" sz="4800" dirty="0">
                <a:solidFill>
                  <a:schemeClr val="lt1">
                    <a:alpha val="17000"/>
                  </a:schemeClr>
                </a:solidFill>
                <a:latin typeface="汉仪大宋简" panose="02010600000101010101" pitchFamily="49" charset="-122"/>
                <a:ea typeface="汉仪大宋简" panose="02010600000101010101" pitchFamily="49" charset="-122"/>
              </a:endParaRPr>
            </a:p>
          </p:txBody>
        </p:sp>
      </p:grpSp>
      <p:sp>
        <p:nvSpPr>
          <p:cNvPr id="10" name="矩形: 圆角 9"/>
          <p:cNvSpPr/>
          <p:nvPr>
            <p:custDataLst>
              <p:tags r:id="rId4"/>
            </p:custDataLst>
          </p:nvPr>
        </p:nvSpPr>
        <p:spPr>
          <a:xfrm>
            <a:off x="3281832" y="1831312"/>
            <a:ext cx="3773714" cy="4842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>
                  <a:alpha val="32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0"/>
              </a:spcAft>
            </a:pPr>
            <a:r>
              <a:rPr lang="en-US" altLang="zh-CN" sz="2000" kern="1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</a:rPr>
              <a:t>01 Introduction</a:t>
            </a:r>
            <a:endParaRPr lang="en-US" altLang="zh-CN" sz="2000" kern="1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大宋简" panose="02010600000101010101" pitchFamily="49" charset="-122"/>
              <a:ea typeface="汉仪大宋简" panose="0201060000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3" name="矩形: 圆角 42"/>
          <p:cNvSpPr/>
          <p:nvPr>
            <p:custDataLst>
              <p:tags r:id="rId5"/>
            </p:custDataLst>
          </p:nvPr>
        </p:nvSpPr>
        <p:spPr>
          <a:xfrm>
            <a:off x="3281832" y="2589004"/>
            <a:ext cx="3773714" cy="4842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>
                  <a:alpha val="32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kern="1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</a:rPr>
              <a:t>02 client &amp; server</a:t>
            </a:r>
            <a:endParaRPr lang="en-US" altLang="zh-CN" sz="2000" kern="1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大宋简" panose="02010600000101010101" pitchFamily="49" charset="-122"/>
              <a:ea typeface="汉仪大宋简" panose="0201060000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5" name="矩形: 圆角 44"/>
          <p:cNvSpPr/>
          <p:nvPr>
            <p:custDataLst>
              <p:tags r:id="rId6"/>
            </p:custDataLst>
          </p:nvPr>
        </p:nvSpPr>
        <p:spPr>
          <a:xfrm>
            <a:off x="3281832" y="3367609"/>
            <a:ext cx="3773714" cy="4842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>
                  <a:alpha val="32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kern="1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</a:rPr>
              <a:t>03 proxy</a:t>
            </a:r>
            <a:endParaRPr lang="en-US" altLang="zh-CN" sz="2000" kern="1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大宋简" panose="02010600000101010101" pitchFamily="49" charset="-122"/>
              <a:ea typeface="汉仪大宋简" panose="0201060000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7" name="矩形: 圆角 46"/>
          <p:cNvSpPr/>
          <p:nvPr>
            <p:custDataLst>
              <p:tags r:id="rId7"/>
            </p:custDataLst>
          </p:nvPr>
        </p:nvSpPr>
        <p:spPr>
          <a:xfrm>
            <a:off x="3281832" y="4137062"/>
            <a:ext cx="3773714" cy="4842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>
                  <a:alpha val="32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kern="1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</a:rPr>
              <a:t>04 Test</a:t>
            </a:r>
            <a:endParaRPr lang="en-US" altLang="zh-CN" sz="2000" kern="1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大宋简" panose="02010600000101010101" pitchFamily="49" charset="-122"/>
              <a:ea typeface="汉仪大宋简" panose="0201060000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6661649" y="1530073"/>
            <a:ext cx="3703934" cy="1129095"/>
            <a:chOff x="4772112" y="3120024"/>
            <a:chExt cx="3944467" cy="1479782"/>
          </a:xfrm>
        </p:grpSpPr>
        <p:grpSp>
          <p:nvGrpSpPr>
            <p:cNvPr id="21" name="组合 20"/>
            <p:cNvGrpSpPr/>
            <p:nvPr/>
          </p:nvGrpSpPr>
          <p:grpSpPr>
            <a:xfrm>
              <a:off x="4772112" y="3289301"/>
              <a:ext cx="1382882" cy="1059369"/>
              <a:chOff x="5521501" y="3289301"/>
              <a:chExt cx="1382882" cy="1059369"/>
            </a:xfrm>
          </p:grpSpPr>
          <p:cxnSp>
            <p:nvCxnSpPr>
              <p:cNvPr id="14" name="直接连接符 13"/>
              <p:cNvCxnSpPr/>
              <p:nvPr>
                <p:custDataLst>
                  <p:tags r:id="rId8"/>
                </p:custDataLst>
              </p:nvPr>
            </p:nvCxnSpPr>
            <p:spPr>
              <a:xfrm flipV="1">
                <a:off x="5521501" y="3785961"/>
                <a:ext cx="1020441" cy="4161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0000" scaled="0"/>
                  <a:tileRect/>
                </a:gradFill>
                <a:headEnd type="none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6546574" y="3289301"/>
                <a:ext cx="0" cy="1059369"/>
              </a:xfrm>
              <a:prstGeom prst="line">
                <a:avLst/>
              </a:prstGeom>
              <a:ln>
                <a:solidFill>
                  <a:schemeClr val="lt1">
                    <a:alpha val="6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>
                <p:custDataLst>
                  <p:tags r:id="rId10"/>
                </p:custDataLst>
              </p:nvPr>
            </p:nvCxnSpPr>
            <p:spPr>
              <a:xfrm>
                <a:off x="6546574" y="3289302"/>
                <a:ext cx="357809" cy="0"/>
              </a:xfrm>
              <a:prstGeom prst="line">
                <a:avLst/>
              </a:prstGeom>
              <a:ln>
                <a:solidFill>
                  <a:schemeClr val="lt1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>
                <p:custDataLst>
                  <p:tags r:id="rId11"/>
                </p:custDataLst>
              </p:nvPr>
            </p:nvCxnSpPr>
            <p:spPr>
              <a:xfrm>
                <a:off x="6546574" y="4342322"/>
                <a:ext cx="357809" cy="0"/>
              </a:xfrm>
              <a:prstGeom prst="line">
                <a:avLst/>
              </a:prstGeom>
              <a:ln>
                <a:solidFill>
                  <a:schemeClr val="lt1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矩形 21"/>
            <p:cNvSpPr/>
            <p:nvPr>
              <p:custDataLst>
                <p:tags r:id="rId12"/>
              </p:custDataLst>
            </p:nvPr>
          </p:nvSpPr>
          <p:spPr>
            <a:xfrm>
              <a:off x="6154994" y="3120024"/>
              <a:ext cx="2561585" cy="4019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l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Introduction of web proxy</a:t>
              </a:r>
              <a:endParaRPr lang="en-US" altLang="zh-CN" sz="14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2" name="矩形 51"/>
            <p:cNvSpPr/>
            <p:nvPr>
              <p:custDataLst>
                <p:tags r:id="rId13"/>
              </p:custDataLst>
            </p:nvPr>
          </p:nvSpPr>
          <p:spPr>
            <a:xfrm>
              <a:off x="6154994" y="3639055"/>
              <a:ext cx="330004" cy="4019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altLang="zh-CN" sz="14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3" name="矩形 52"/>
            <p:cNvSpPr/>
            <p:nvPr>
              <p:custDataLst>
                <p:tags r:id="rId14"/>
              </p:custDataLst>
            </p:nvPr>
          </p:nvSpPr>
          <p:spPr>
            <a:xfrm>
              <a:off x="6154994" y="4197841"/>
              <a:ext cx="1614854" cy="4019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l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  <a:sym typeface="+mn-ea"/>
                </a:rPr>
                <a:t>Divide of tasks</a:t>
              </a:r>
              <a:endParaRPr lang="zh-CN" altLang="en-US" sz="14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4" name="矩形: 圆角 43"/>
          <p:cNvSpPr/>
          <p:nvPr>
            <p:custDataLst>
              <p:tags r:id="rId15"/>
            </p:custDataLst>
          </p:nvPr>
        </p:nvSpPr>
        <p:spPr>
          <a:xfrm>
            <a:off x="3281704" y="4947445"/>
            <a:ext cx="3773714" cy="4842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>
                  <a:alpha val="32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kern="1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</a:rPr>
              <a:t>05 Conclusion</a:t>
            </a:r>
            <a:endParaRPr lang="en-US" altLang="zh-CN" sz="2000" kern="1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大宋简" panose="02010600000101010101" pitchFamily="49" charset="-122"/>
              <a:ea typeface="汉仪大宋简" panose="0201060000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734695"/>
            <a:chOff x="4928878" y="3538797"/>
            <a:chExt cx="11455087" cy="809381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39804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3. </a:t>
              </a:r>
              <a:r>
                <a:rPr lang="en-US" altLang="zh-CN" sz="1400" b="1" dirty="0">
                  <a:solidFill>
                    <a:srgbClr val="FF000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Unexpected storage</a:t>
              </a:r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 in cache: 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959475" y="1550670"/>
            <a:ext cx="2244725" cy="2959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Possible Solution: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endParaRPr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37605" y="1994535"/>
            <a:ext cx="4384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/>
              <a:t>We only want to store the acessable file.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7635" y="2741930"/>
            <a:ext cx="5313680" cy="16281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056755" y="3153410"/>
            <a:ext cx="2437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Add a new condition:</a:t>
            </a:r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95670" y="3834765"/>
            <a:ext cx="5051425" cy="1351915"/>
          </a:xfrm>
          <a:prstGeom prst="rect">
            <a:avLst/>
          </a:prstGeom>
        </p:spPr>
      </p:pic>
      <p:sp>
        <p:nvSpPr>
          <p:cNvPr id="9" name="下箭头 8"/>
          <p:cNvSpPr/>
          <p:nvPr/>
        </p:nvSpPr>
        <p:spPr>
          <a:xfrm>
            <a:off x="8054340" y="2462530"/>
            <a:ext cx="313055" cy="635000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337300" y="4241800"/>
            <a:ext cx="2029460" cy="20256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734695"/>
            <a:chOff x="4928878" y="3538797"/>
            <a:chExt cx="11455087" cy="809381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39804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4. Post unsccessfully: 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10055" y="1779905"/>
            <a:ext cx="8219440" cy="5023485"/>
          </a:xfrm>
          <a:prstGeom prst="rect">
            <a:avLst/>
          </a:prstGeom>
        </p:spPr>
      </p:pic>
    </p:spTree>
    <p:custDataLst>
      <p:tags r:id="rId2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734695"/>
            <a:chOff x="4928878" y="3538797"/>
            <a:chExt cx="11455087" cy="809381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39804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4. Post sccessfully: 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35835" y="1779905"/>
            <a:ext cx="9660255" cy="49631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519680"/>
            <a:ext cx="2380615" cy="1499870"/>
          </a:xfrm>
          <a:prstGeom prst="rect">
            <a:avLst/>
          </a:prstGeom>
        </p:spPr>
      </p:pic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734695"/>
            <a:chOff x="4928878" y="3538797"/>
            <a:chExt cx="11455087" cy="809381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39804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5. DNS resolution failed: 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20190" y="1823720"/>
            <a:ext cx="9271635" cy="4944745"/>
          </a:xfrm>
          <a:prstGeom prst="rect">
            <a:avLst/>
          </a:prstGeom>
        </p:spPr>
      </p:pic>
    </p:spTree>
    <p:custDataLst>
      <p:tags r:id="rId2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734695"/>
            <a:chOff x="4928878" y="3538797"/>
            <a:chExt cx="11455087" cy="809381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39804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5. DNS resolution failed: 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614170" y="1745615"/>
            <a:ext cx="8891905" cy="5112385"/>
          </a:xfrm>
          <a:prstGeom prst="rect">
            <a:avLst/>
          </a:prstGeom>
        </p:spPr>
      </p:pic>
    </p:spTree>
    <p:custDataLst>
      <p:tags r:id="rId2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734695"/>
            <a:chOff x="4928878" y="3538797"/>
            <a:chExt cx="11455087" cy="809381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39804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5. DNS resolution successfully: 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955800" y="1779905"/>
            <a:ext cx="8137525" cy="5059045"/>
          </a:xfrm>
          <a:prstGeom prst="rect">
            <a:avLst/>
          </a:prstGeom>
        </p:spPr>
      </p:pic>
    </p:spTree>
    <p:custDataLst>
      <p:tags r:id="rId2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417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2142490"/>
            <a:chOff x="4928878" y="3538797"/>
            <a:chExt cx="11455087" cy="2360287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Show the result</a:t>
              </a:r>
              <a:endParaRPr lang="en-US" altLang="zh-CN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194895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269230" y="6525260"/>
            <a:ext cx="1289685" cy="294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get method</a:t>
            </a:r>
            <a:endParaRPr 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10920" y="1510030"/>
            <a:ext cx="9985375" cy="4971415"/>
          </a:xfrm>
          <a:prstGeom prst="rect">
            <a:avLst/>
          </a:prstGeom>
        </p:spPr>
      </p:pic>
    </p:spTree>
    <p:custDataLst>
      <p:tags r:id="rId2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024120" y="2597785"/>
            <a:ext cx="406336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>
              <a:defRPr/>
            </a:pPr>
            <a:r>
              <a:rPr lang="en-US" altLang="zh-CN" sz="48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Conclusion</a:t>
            </a: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文本框 86"/>
          <p:cNvSpPr txBox="1"/>
          <p:nvPr>
            <p:custDataLst>
              <p:tags r:id="rId2"/>
            </p:custDataLst>
          </p:nvPr>
        </p:nvSpPr>
        <p:spPr>
          <a:xfrm>
            <a:off x="1386945" y="2150005"/>
            <a:ext cx="3015831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8000" dirty="0">
                <a:solidFill>
                  <a:schemeClr val="lt1"/>
                </a:solidFill>
                <a:latin typeface="Arial Black" panose="020B0A04020102020204" pitchFamily="34" charset="0"/>
                <a:ea typeface="思源宋体 CN Heavy" panose="02010600030101010101" pitchFamily="18" charset="-122"/>
              </a:rPr>
              <a:t>05</a:t>
            </a:r>
            <a:endParaRPr lang="en-US" altLang="zh-CN" sz="8000" dirty="0">
              <a:solidFill>
                <a:schemeClr val="lt1"/>
              </a:solidFill>
              <a:latin typeface="Arial Black" panose="020B0A04020102020204" pitchFamily="34" charset="0"/>
              <a:ea typeface="思源宋体 CN Heavy" panose="02010600030101010101" pitchFamily="18" charset="-122"/>
            </a:endParaRPr>
          </a:p>
          <a:p>
            <a:pPr algn="ctr" defTabSz="914400">
              <a:defRPr/>
            </a:pPr>
            <a:r>
              <a:rPr lang="en-US" altLang="zh-CN" sz="4800" dirty="0">
                <a:solidFill>
                  <a:schemeClr val="lt1"/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PART</a:t>
            </a:r>
            <a:endParaRPr lang="en-US" altLang="zh-CN" sz="4800" dirty="0">
              <a:solidFill>
                <a:schemeClr val="lt1"/>
              </a:solidFill>
              <a:latin typeface="思源宋体 CN Heavy" panose="02010600030101010101" pitchFamily="18" charset="-122"/>
              <a:ea typeface="思源宋体 CN Heavy" panose="02010600030101010101" pitchFamily="18" charset="-122"/>
            </a:endParaRPr>
          </a:p>
        </p:txBody>
      </p:sp>
      <p:cxnSp>
        <p:nvCxnSpPr>
          <p:cNvPr id="88" name="直接连接符 87"/>
          <p:cNvCxnSpPr/>
          <p:nvPr>
            <p:custDataLst>
              <p:tags r:id="rId3"/>
            </p:custDataLst>
          </p:nvPr>
        </p:nvCxnSpPr>
        <p:spPr>
          <a:xfrm>
            <a:off x="4555296" y="2321171"/>
            <a:ext cx="0" cy="2037504"/>
          </a:xfrm>
          <a:prstGeom prst="line">
            <a:avLst/>
          </a:prstGeom>
          <a:ln w="12700" cmpd="dbl">
            <a:solidFill>
              <a:schemeClr val="l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矩形 57"/>
          <p:cNvSpPr/>
          <p:nvPr>
            <p:custDataLst>
              <p:tags r:id="rId2"/>
            </p:custDataLst>
          </p:nvPr>
        </p:nvSpPr>
        <p:spPr>
          <a:xfrm>
            <a:off x="-23495" y="1270"/>
            <a:ext cx="1225105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45" name="矩形: 圆角 44"/>
          <p:cNvSpPr/>
          <p:nvPr>
            <p:custDataLst>
              <p:tags r:id="rId3"/>
            </p:custDataLst>
          </p:nvPr>
        </p:nvSpPr>
        <p:spPr>
          <a:xfrm>
            <a:off x="10065350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46" name="图形 45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47" name="图形 46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48" name="图形 47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49" name="图形 48" descr="望远镜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50" name="图形 49" descr="放大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51" name="文本框 50"/>
          <p:cNvSpPr txBox="1"/>
          <p:nvPr>
            <p:custDataLst>
              <p:tags r:id="rId11"/>
            </p:custDataLst>
          </p:nvPr>
        </p:nvSpPr>
        <p:spPr>
          <a:xfrm>
            <a:off x="322350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2" name="文本框 51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6" name="箭头: V 形 55"/>
          <p:cNvSpPr/>
          <p:nvPr>
            <p:custDataLst>
              <p:tags r:id="rId13"/>
            </p:custDataLst>
          </p:nvPr>
        </p:nvSpPr>
        <p:spPr>
          <a:xfrm rot="5400000">
            <a:off x="10783661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7000" y="6294755"/>
            <a:ext cx="5770880" cy="4349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7635" y="1130300"/>
            <a:ext cx="5407025" cy="24669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7000" y="3683000"/>
            <a:ext cx="5543550" cy="222377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00920" y="1235075"/>
            <a:ext cx="2291080" cy="12852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155690" y="1243965"/>
            <a:ext cx="3001645" cy="130619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1"/>
          <a:srcRect l="1148"/>
          <a:stretch>
            <a:fillRect/>
          </a:stretch>
        </p:blipFill>
        <p:spPr>
          <a:xfrm>
            <a:off x="7586345" y="1243965"/>
            <a:ext cx="2426970" cy="132588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2"/>
          <a:srcRect l="2372" t="48794" r="41117" b="258"/>
          <a:stretch>
            <a:fillRect/>
          </a:stretch>
        </p:blipFill>
        <p:spPr>
          <a:xfrm>
            <a:off x="5670550" y="3100070"/>
            <a:ext cx="4946650" cy="262953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3"/>
          <a:srcRect t="8211" r="-578" b="13879"/>
          <a:stretch>
            <a:fillRect/>
          </a:stretch>
        </p:blipFill>
        <p:spPr>
          <a:xfrm>
            <a:off x="7168515" y="4940300"/>
            <a:ext cx="4639310" cy="17894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435465" y="2759710"/>
            <a:ext cx="2459355" cy="19799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657340" y="2765425"/>
            <a:ext cx="2703830" cy="197929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6"/>
          <a:srcRect r="16317"/>
          <a:stretch>
            <a:fillRect/>
          </a:stretch>
        </p:blipFill>
        <p:spPr>
          <a:xfrm>
            <a:off x="5058410" y="5312410"/>
            <a:ext cx="2172335" cy="1417320"/>
          </a:xfrm>
          <a:prstGeom prst="rect">
            <a:avLst/>
          </a:prstGeom>
        </p:spPr>
      </p:pic>
    </p:spTree>
    <p:custDataLst>
      <p:tags r:id="rId2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1"/>
            </p:custData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5" name="矩形 34"/>
          <p:cNvSpPr/>
          <p:nvPr>
            <p:custDataLst>
              <p:tags r:id="rId2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884420" y="2725420"/>
            <a:ext cx="406336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5400" b="1" dirty="0">
                <a:solidFill>
                  <a:schemeClr val="lt1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Thank you!</a:t>
            </a:r>
            <a:endParaRPr lang="en-US" altLang="zh-CN" sz="5400" b="1" dirty="0">
              <a:solidFill>
                <a:schemeClr val="lt1"/>
              </a:solidFill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</p:txBody>
      </p:sp>
      <p:cxnSp>
        <p:nvCxnSpPr>
          <p:cNvPr id="43" name="直接连接符 42"/>
          <p:cNvCxnSpPr/>
          <p:nvPr/>
        </p:nvCxnSpPr>
        <p:spPr bwMode="auto">
          <a:xfrm flipH="1">
            <a:off x="6655958" y="3924300"/>
            <a:ext cx="4126342" cy="0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100000">
                  <a:srgbClr val="FFFFFF"/>
                </a:gs>
                <a:gs pos="47000">
                  <a:sysClr val="window" lastClr="FFFFFF"/>
                </a:gs>
                <a:gs pos="0">
                  <a:sysClr val="window" lastClr="FFFFFF">
                    <a:alpha val="0"/>
                  </a:sysClr>
                </a:gs>
              </a:gsLst>
              <a:lin ang="0" scaled="1"/>
              <a:tileRect/>
            </a:gra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直接连接符 47"/>
          <p:cNvCxnSpPr/>
          <p:nvPr/>
        </p:nvCxnSpPr>
        <p:spPr bwMode="auto">
          <a:xfrm>
            <a:off x="1491295" y="3924300"/>
            <a:ext cx="4126342" cy="0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100000">
                  <a:srgbClr val="FFFFFF"/>
                </a:gs>
                <a:gs pos="47000">
                  <a:sysClr val="window" lastClr="FFFFFF"/>
                </a:gs>
                <a:gs pos="0">
                  <a:sysClr val="window" lastClr="FFFFFF">
                    <a:alpha val="0"/>
                  </a:sysClr>
                </a:gs>
              </a:gsLst>
              <a:lin ang="0" scaled="1"/>
              <a:tileRect/>
            </a:gra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27436" r="-7515" b="23719"/>
          <a:stretch>
            <a:fillRect/>
          </a:stretch>
        </p:blipFill>
        <p:spPr>
          <a:xfrm>
            <a:off x="1308100" y="2788920"/>
            <a:ext cx="3412490" cy="828040"/>
          </a:xfrm>
          <a:prstGeom prst="rect">
            <a:avLst/>
          </a:prstGeom>
        </p:spPr>
      </p:pic>
      <p:pic>
        <p:nvPicPr>
          <p:cNvPr id="3" name="图片 2" descr="图片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r="71014" b="-17872"/>
          <a:stretch>
            <a:fillRect/>
          </a:stretch>
        </p:blipFill>
        <p:spPr>
          <a:xfrm>
            <a:off x="5339715" y="1024890"/>
            <a:ext cx="1746885" cy="1901825"/>
          </a:xfrm>
          <a:prstGeom prst="rect">
            <a:avLst/>
          </a:prstGeom>
        </p:spPr>
      </p:pic>
      <p:sp>
        <p:nvSpPr>
          <p:cNvPr id="4" name="school-building_73653"/>
          <p:cNvSpPr/>
          <p:nvPr>
            <p:custDataLst>
              <p:tags r:id="rId6"/>
            </p:custDataLst>
          </p:nvPr>
        </p:nvSpPr>
        <p:spPr>
          <a:xfrm>
            <a:off x="5791157" y="3731054"/>
            <a:ext cx="609685" cy="334421"/>
          </a:xfrm>
          <a:custGeom>
            <a:avLst/>
            <a:gdLst>
              <a:gd name="T0" fmla="*/ 2920 w 3062"/>
              <a:gd name="T1" fmla="*/ 820 h 1682"/>
              <a:gd name="T2" fmla="*/ 2021 w 3062"/>
              <a:gd name="T3" fmla="*/ 412 h 1682"/>
              <a:gd name="T4" fmla="*/ 2165 w 3062"/>
              <a:gd name="T5" fmla="*/ 418 h 1682"/>
              <a:gd name="T6" fmla="*/ 1987 w 3062"/>
              <a:gd name="T7" fmla="*/ 240 h 1682"/>
              <a:gd name="T8" fmla="*/ 1577 w 3062"/>
              <a:gd name="T9" fmla="*/ 6 h 1682"/>
              <a:gd name="T10" fmla="*/ 1567 w 3062"/>
              <a:gd name="T11" fmla="*/ 2 h 1682"/>
              <a:gd name="T12" fmla="*/ 1555 w 3062"/>
              <a:gd name="T13" fmla="*/ 0 h 1682"/>
              <a:gd name="T14" fmla="*/ 1545 w 3062"/>
              <a:gd name="T15" fmla="*/ 0 h 1682"/>
              <a:gd name="T16" fmla="*/ 1541 w 3062"/>
              <a:gd name="T17" fmla="*/ 0 h 1682"/>
              <a:gd name="T18" fmla="*/ 1530 w 3062"/>
              <a:gd name="T19" fmla="*/ 3 h 1682"/>
              <a:gd name="T20" fmla="*/ 1518 w 3062"/>
              <a:gd name="T21" fmla="*/ 7 h 1682"/>
              <a:gd name="T22" fmla="*/ 1111 w 3062"/>
              <a:gd name="T23" fmla="*/ 240 h 1682"/>
              <a:gd name="T24" fmla="*/ 991 w 3062"/>
              <a:gd name="T25" fmla="*/ 451 h 1682"/>
              <a:gd name="T26" fmla="*/ 1077 w 3062"/>
              <a:gd name="T27" fmla="*/ 754 h 1682"/>
              <a:gd name="T28" fmla="*/ 178 w 3062"/>
              <a:gd name="T29" fmla="*/ 1549 h 1682"/>
              <a:gd name="T30" fmla="*/ 67 w 3062"/>
              <a:gd name="T31" fmla="*/ 1682 h 1682"/>
              <a:gd name="T32" fmla="*/ 1954 w 3062"/>
              <a:gd name="T33" fmla="*/ 1682 h 1682"/>
              <a:gd name="T34" fmla="*/ 3062 w 3062"/>
              <a:gd name="T35" fmla="*/ 1616 h 1682"/>
              <a:gd name="T36" fmla="*/ 326 w 3062"/>
              <a:gd name="T37" fmla="*/ 1510 h 1682"/>
              <a:gd name="T38" fmla="*/ 459 w 3062"/>
              <a:gd name="T39" fmla="*/ 1510 h 1682"/>
              <a:gd name="T40" fmla="*/ 326 w 3062"/>
              <a:gd name="T41" fmla="*/ 922 h 1682"/>
              <a:gd name="T42" fmla="*/ 690 w 3062"/>
              <a:gd name="T43" fmla="*/ 1510 h 1682"/>
              <a:gd name="T44" fmla="*/ 690 w 3062"/>
              <a:gd name="T45" fmla="*/ 1290 h 1682"/>
              <a:gd name="T46" fmla="*/ 557 w 3062"/>
              <a:gd name="T47" fmla="*/ 1142 h 1682"/>
              <a:gd name="T48" fmla="*/ 690 w 3062"/>
              <a:gd name="T49" fmla="*/ 1142 h 1682"/>
              <a:gd name="T50" fmla="*/ 788 w 3062"/>
              <a:gd name="T51" fmla="*/ 1290 h 1682"/>
              <a:gd name="T52" fmla="*/ 921 w 3062"/>
              <a:gd name="T53" fmla="*/ 1142 h 1682"/>
              <a:gd name="T54" fmla="*/ 921 w 3062"/>
              <a:gd name="T55" fmla="*/ 922 h 1682"/>
              <a:gd name="T56" fmla="*/ 1227 w 3062"/>
              <a:gd name="T57" fmla="*/ 1479 h 1682"/>
              <a:gd name="T58" fmla="*/ 1360 w 3062"/>
              <a:gd name="T59" fmla="*/ 1479 h 1682"/>
              <a:gd name="T60" fmla="*/ 1227 w 3062"/>
              <a:gd name="T61" fmla="*/ 841 h 1682"/>
              <a:gd name="T62" fmla="*/ 1360 w 3062"/>
              <a:gd name="T63" fmla="*/ 619 h 1682"/>
              <a:gd name="T64" fmla="*/ 1360 w 3062"/>
              <a:gd name="T65" fmla="*/ 411 h 1682"/>
              <a:gd name="T66" fmla="*/ 1482 w 3062"/>
              <a:gd name="T67" fmla="*/ 1479 h 1682"/>
              <a:gd name="T68" fmla="*/ 1616 w 3062"/>
              <a:gd name="T69" fmla="*/ 1479 h 1682"/>
              <a:gd name="T70" fmla="*/ 1482 w 3062"/>
              <a:gd name="T71" fmla="*/ 841 h 1682"/>
              <a:gd name="T72" fmla="*/ 1616 w 3062"/>
              <a:gd name="T73" fmla="*/ 619 h 1682"/>
              <a:gd name="T74" fmla="*/ 1616 w 3062"/>
              <a:gd name="T75" fmla="*/ 411 h 1682"/>
              <a:gd name="T76" fmla="*/ 1737 w 3062"/>
              <a:gd name="T77" fmla="*/ 1479 h 1682"/>
              <a:gd name="T78" fmla="*/ 1871 w 3062"/>
              <a:gd name="T79" fmla="*/ 1479 h 1682"/>
              <a:gd name="T80" fmla="*/ 1737 w 3062"/>
              <a:gd name="T81" fmla="*/ 841 h 1682"/>
              <a:gd name="T82" fmla="*/ 1871 w 3062"/>
              <a:gd name="T83" fmla="*/ 619 h 1682"/>
              <a:gd name="T84" fmla="*/ 1871 w 3062"/>
              <a:gd name="T85" fmla="*/ 411 h 1682"/>
              <a:gd name="T86" fmla="*/ 2177 w 3062"/>
              <a:gd name="T87" fmla="*/ 1510 h 1682"/>
              <a:gd name="T88" fmla="*/ 2310 w 3062"/>
              <a:gd name="T89" fmla="*/ 1510 h 1682"/>
              <a:gd name="T90" fmla="*/ 2177 w 3062"/>
              <a:gd name="T91" fmla="*/ 922 h 1682"/>
              <a:gd name="T92" fmla="*/ 2541 w 3062"/>
              <a:gd name="T93" fmla="*/ 1510 h 1682"/>
              <a:gd name="T94" fmla="*/ 2541 w 3062"/>
              <a:gd name="T95" fmla="*/ 1290 h 1682"/>
              <a:gd name="T96" fmla="*/ 2408 w 3062"/>
              <a:gd name="T97" fmla="*/ 1142 h 1682"/>
              <a:gd name="T98" fmla="*/ 2541 w 3062"/>
              <a:gd name="T99" fmla="*/ 1142 h 1682"/>
              <a:gd name="T100" fmla="*/ 2639 w 3062"/>
              <a:gd name="T101" fmla="*/ 1290 h 1682"/>
              <a:gd name="T102" fmla="*/ 2772 w 3062"/>
              <a:gd name="T103" fmla="*/ 1142 h 1682"/>
              <a:gd name="T104" fmla="*/ 2772 w 3062"/>
              <a:gd name="T105" fmla="*/ 922 h 1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062" h="1682">
                <a:moveTo>
                  <a:pt x="2996" y="1549"/>
                </a:moveTo>
                <a:lnTo>
                  <a:pt x="2920" y="1549"/>
                </a:lnTo>
                <a:lnTo>
                  <a:pt x="2920" y="820"/>
                </a:lnTo>
                <a:cubicBezTo>
                  <a:pt x="2920" y="783"/>
                  <a:pt x="2890" y="754"/>
                  <a:pt x="2853" y="754"/>
                </a:cubicBezTo>
                <a:lnTo>
                  <a:pt x="2021" y="754"/>
                </a:lnTo>
                <a:lnTo>
                  <a:pt x="2021" y="412"/>
                </a:lnTo>
                <a:lnTo>
                  <a:pt x="2074" y="443"/>
                </a:lnTo>
                <a:cubicBezTo>
                  <a:pt x="2084" y="448"/>
                  <a:pt x="2096" y="451"/>
                  <a:pt x="2107" y="451"/>
                </a:cubicBezTo>
                <a:cubicBezTo>
                  <a:pt x="2130" y="451"/>
                  <a:pt x="2153" y="439"/>
                  <a:pt x="2165" y="418"/>
                </a:cubicBezTo>
                <a:cubicBezTo>
                  <a:pt x="2183" y="386"/>
                  <a:pt x="2172" y="345"/>
                  <a:pt x="2140" y="327"/>
                </a:cubicBezTo>
                <a:lnTo>
                  <a:pt x="1987" y="240"/>
                </a:lnTo>
                <a:cubicBezTo>
                  <a:pt x="1987" y="240"/>
                  <a:pt x="1987" y="240"/>
                  <a:pt x="1987" y="240"/>
                </a:cubicBezTo>
                <a:lnTo>
                  <a:pt x="1582" y="9"/>
                </a:lnTo>
                <a:cubicBezTo>
                  <a:pt x="1581" y="8"/>
                  <a:pt x="1580" y="8"/>
                  <a:pt x="1580" y="7"/>
                </a:cubicBezTo>
                <a:cubicBezTo>
                  <a:pt x="1579" y="7"/>
                  <a:pt x="1578" y="7"/>
                  <a:pt x="1577" y="6"/>
                </a:cubicBezTo>
                <a:cubicBezTo>
                  <a:pt x="1575" y="5"/>
                  <a:pt x="1573" y="4"/>
                  <a:pt x="1571" y="4"/>
                </a:cubicBezTo>
                <a:cubicBezTo>
                  <a:pt x="1570" y="3"/>
                  <a:pt x="1569" y="3"/>
                  <a:pt x="1568" y="3"/>
                </a:cubicBezTo>
                <a:cubicBezTo>
                  <a:pt x="1568" y="3"/>
                  <a:pt x="1568" y="3"/>
                  <a:pt x="1567" y="2"/>
                </a:cubicBezTo>
                <a:cubicBezTo>
                  <a:pt x="1567" y="2"/>
                  <a:pt x="1567" y="2"/>
                  <a:pt x="1566" y="2"/>
                </a:cubicBezTo>
                <a:cubicBezTo>
                  <a:pt x="1563" y="1"/>
                  <a:pt x="1560" y="1"/>
                  <a:pt x="1557" y="0"/>
                </a:cubicBezTo>
                <a:cubicBezTo>
                  <a:pt x="1557" y="0"/>
                  <a:pt x="1556" y="0"/>
                  <a:pt x="1555" y="0"/>
                </a:cubicBezTo>
                <a:cubicBezTo>
                  <a:pt x="1555" y="0"/>
                  <a:pt x="1555" y="0"/>
                  <a:pt x="1555" y="0"/>
                </a:cubicBezTo>
                <a:cubicBezTo>
                  <a:pt x="1554" y="0"/>
                  <a:pt x="1553" y="0"/>
                  <a:pt x="1552" y="0"/>
                </a:cubicBezTo>
                <a:cubicBezTo>
                  <a:pt x="1550" y="0"/>
                  <a:pt x="1548" y="0"/>
                  <a:pt x="1545" y="0"/>
                </a:cubicBezTo>
                <a:cubicBezTo>
                  <a:pt x="1545" y="0"/>
                  <a:pt x="1544" y="0"/>
                  <a:pt x="1543" y="0"/>
                </a:cubicBezTo>
                <a:cubicBezTo>
                  <a:pt x="1542" y="0"/>
                  <a:pt x="1542" y="0"/>
                  <a:pt x="1542" y="0"/>
                </a:cubicBezTo>
                <a:cubicBezTo>
                  <a:pt x="1542" y="0"/>
                  <a:pt x="1541" y="0"/>
                  <a:pt x="1541" y="0"/>
                </a:cubicBezTo>
                <a:cubicBezTo>
                  <a:pt x="1538" y="1"/>
                  <a:pt x="1534" y="1"/>
                  <a:pt x="1531" y="2"/>
                </a:cubicBezTo>
                <a:cubicBezTo>
                  <a:pt x="1531" y="2"/>
                  <a:pt x="1531" y="2"/>
                  <a:pt x="1530" y="2"/>
                </a:cubicBezTo>
                <a:cubicBezTo>
                  <a:pt x="1530" y="3"/>
                  <a:pt x="1530" y="3"/>
                  <a:pt x="1530" y="3"/>
                </a:cubicBezTo>
                <a:cubicBezTo>
                  <a:pt x="1529" y="3"/>
                  <a:pt x="1528" y="3"/>
                  <a:pt x="1527" y="4"/>
                </a:cubicBezTo>
                <a:cubicBezTo>
                  <a:pt x="1525" y="4"/>
                  <a:pt x="1523" y="5"/>
                  <a:pt x="1521" y="6"/>
                </a:cubicBezTo>
                <a:cubicBezTo>
                  <a:pt x="1520" y="7"/>
                  <a:pt x="1519" y="7"/>
                  <a:pt x="1518" y="7"/>
                </a:cubicBezTo>
                <a:cubicBezTo>
                  <a:pt x="1517" y="8"/>
                  <a:pt x="1517" y="8"/>
                  <a:pt x="1516" y="9"/>
                </a:cubicBezTo>
                <a:lnTo>
                  <a:pt x="1111" y="240"/>
                </a:lnTo>
                <a:cubicBezTo>
                  <a:pt x="1111" y="240"/>
                  <a:pt x="1111" y="240"/>
                  <a:pt x="1111" y="240"/>
                </a:cubicBezTo>
                <a:lnTo>
                  <a:pt x="958" y="327"/>
                </a:lnTo>
                <a:cubicBezTo>
                  <a:pt x="926" y="345"/>
                  <a:pt x="915" y="386"/>
                  <a:pt x="933" y="418"/>
                </a:cubicBezTo>
                <a:cubicBezTo>
                  <a:pt x="945" y="439"/>
                  <a:pt x="968" y="451"/>
                  <a:pt x="991" y="451"/>
                </a:cubicBezTo>
                <a:cubicBezTo>
                  <a:pt x="1002" y="451"/>
                  <a:pt x="1013" y="448"/>
                  <a:pt x="1024" y="443"/>
                </a:cubicBezTo>
                <a:lnTo>
                  <a:pt x="1077" y="412"/>
                </a:lnTo>
                <a:lnTo>
                  <a:pt x="1077" y="754"/>
                </a:lnTo>
                <a:lnTo>
                  <a:pt x="245" y="754"/>
                </a:lnTo>
                <a:cubicBezTo>
                  <a:pt x="208" y="754"/>
                  <a:pt x="178" y="783"/>
                  <a:pt x="178" y="820"/>
                </a:cubicBezTo>
                <a:lnTo>
                  <a:pt x="178" y="1549"/>
                </a:lnTo>
                <a:lnTo>
                  <a:pt x="67" y="1549"/>
                </a:lnTo>
                <a:cubicBezTo>
                  <a:pt x="30" y="1549"/>
                  <a:pt x="0" y="1579"/>
                  <a:pt x="0" y="1616"/>
                </a:cubicBezTo>
                <a:cubicBezTo>
                  <a:pt x="0" y="1652"/>
                  <a:pt x="30" y="1682"/>
                  <a:pt x="67" y="1682"/>
                </a:cubicBezTo>
                <a:lnTo>
                  <a:pt x="245" y="1682"/>
                </a:lnTo>
                <a:lnTo>
                  <a:pt x="1144" y="1682"/>
                </a:lnTo>
                <a:lnTo>
                  <a:pt x="1954" y="1682"/>
                </a:lnTo>
                <a:lnTo>
                  <a:pt x="2853" y="1682"/>
                </a:lnTo>
                <a:lnTo>
                  <a:pt x="2996" y="1682"/>
                </a:lnTo>
                <a:cubicBezTo>
                  <a:pt x="3032" y="1682"/>
                  <a:pt x="3062" y="1652"/>
                  <a:pt x="3062" y="1616"/>
                </a:cubicBezTo>
                <a:cubicBezTo>
                  <a:pt x="3062" y="1579"/>
                  <a:pt x="3032" y="1549"/>
                  <a:pt x="2996" y="1549"/>
                </a:cubicBezTo>
                <a:close/>
                <a:moveTo>
                  <a:pt x="459" y="1510"/>
                </a:moveTo>
                <a:lnTo>
                  <a:pt x="326" y="1510"/>
                </a:lnTo>
                <a:lnTo>
                  <a:pt x="326" y="1290"/>
                </a:lnTo>
                <a:lnTo>
                  <a:pt x="459" y="1290"/>
                </a:lnTo>
                <a:lnTo>
                  <a:pt x="459" y="1510"/>
                </a:lnTo>
                <a:close/>
                <a:moveTo>
                  <a:pt x="459" y="1142"/>
                </a:moveTo>
                <a:lnTo>
                  <a:pt x="326" y="1142"/>
                </a:lnTo>
                <a:lnTo>
                  <a:pt x="326" y="922"/>
                </a:lnTo>
                <a:lnTo>
                  <a:pt x="459" y="922"/>
                </a:lnTo>
                <a:lnTo>
                  <a:pt x="459" y="1142"/>
                </a:lnTo>
                <a:close/>
                <a:moveTo>
                  <a:pt x="690" y="1510"/>
                </a:moveTo>
                <a:lnTo>
                  <a:pt x="557" y="1510"/>
                </a:lnTo>
                <a:lnTo>
                  <a:pt x="557" y="1290"/>
                </a:lnTo>
                <a:lnTo>
                  <a:pt x="690" y="1290"/>
                </a:lnTo>
                <a:lnTo>
                  <a:pt x="690" y="1510"/>
                </a:lnTo>
                <a:close/>
                <a:moveTo>
                  <a:pt x="690" y="1142"/>
                </a:moveTo>
                <a:lnTo>
                  <a:pt x="557" y="1142"/>
                </a:lnTo>
                <a:lnTo>
                  <a:pt x="557" y="922"/>
                </a:lnTo>
                <a:lnTo>
                  <a:pt x="690" y="922"/>
                </a:lnTo>
                <a:lnTo>
                  <a:pt x="690" y="1142"/>
                </a:lnTo>
                <a:close/>
                <a:moveTo>
                  <a:pt x="921" y="1510"/>
                </a:moveTo>
                <a:lnTo>
                  <a:pt x="788" y="1510"/>
                </a:lnTo>
                <a:lnTo>
                  <a:pt x="788" y="1290"/>
                </a:lnTo>
                <a:lnTo>
                  <a:pt x="921" y="1290"/>
                </a:lnTo>
                <a:lnTo>
                  <a:pt x="921" y="1510"/>
                </a:lnTo>
                <a:close/>
                <a:moveTo>
                  <a:pt x="921" y="1142"/>
                </a:moveTo>
                <a:lnTo>
                  <a:pt x="788" y="1142"/>
                </a:lnTo>
                <a:lnTo>
                  <a:pt x="788" y="922"/>
                </a:lnTo>
                <a:lnTo>
                  <a:pt x="921" y="922"/>
                </a:lnTo>
                <a:lnTo>
                  <a:pt x="921" y="1142"/>
                </a:lnTo>
                <a:close/>
                <a:moveTo>
                  <a:pt x="1360" y="1479"/>
                </a:moveTo>
                <a:lnTo>
                  <a:pt x="1227" y="1479"/>
                </a:lnTo>
                <a:lnTo>
                  <a:pt x="1227" y="1271"/>
                </a:lnTo>
                <a:lnTo>
                  <a:pt x="1360" y="1271"/>
                </a:lnTo>
                <a:lnTo>
                  <a:pt x="1360" y="1479"/>
                </a:lnTo>
                <a:close/>
                <a:moveTo>
                  <a:pt x="1360" y="1049"/>
                </a:moveTo>
                <a:lnTo>
                  <a:pt x="1227" y="1049"/>
                </a:lnTo>
                <a:lnTo>
                  <a:pt x="1227" y="841"/>
                </a:lnTo>
                <a:lnTo>
                  <a:pt x="1360" y="841"/>
                </a:lnTo>
                <a:lnTo>
                  <a:pt x="1360" y="1049"/>
                </a:lnTo>
                <a:close/>
                <a:moveTo>
                  <a:pt x="1360" y="619"/>
                </a:moveTo>
                <a:lnTo>
                  <a:pt x="1227" y="619"/>
                </a:lnTo>
                <a:lnTo>
                  <a:pt x="1227" y="411"/>
                </a:lnTo>
                <a:lnTo>
                  <a:pt x="1360" y="411"/>
                </a:lnTo>
                <a:lnTo>
                  <a:pt x="1360" y="619"/>
                </a:lnTo>
                <a:close/>
                <a:moveTo>
                  <a:pt x="1616" y="1479"/>
                </a:moveTo>
                <a:lnTo>
                  <a:pt x="1482" y="1479"/>
                </a:lnTo>
                <a:lnTo>
                  <a:pt x="1482" y="1271"/>
                </a:lnTo>
                <a:lnTo>
                  <a:pt x="1616" y="1271"/>
                </a:lnTo>
                <a:lnTo>
                  <a:pt x="1616" y="1479"/>
                </a:lnTo>
                <a:close/>
                <a:moveTo>
                  <a:pt x="1616" y="1049"/>
                </a:moveTo>
                <a:lnTo>
                  <a:pt x="1482" y="1049"/>
                </a:lnTo>
                <a:lnTo>
                  <a:pt x="1482" y="841"/>
                </a:lnTo>
                <a:lnTo>
                  <a:pt x="1616" y="841"/>
                </a:lnTo>
                <a:lnTo>
                  <a:pt x="1616" y="1049"/>
                </a:lnTo>
                <a:close/>
                <a:moveTo>
                  <a:pt x="1616" y="619"/>
                </a:moveTo>
                <a:lnTo>
                  <a:pt x="1482" y="619"/>
                </a:lnTo>
                <a:lnTo>
                  <a:pt x="1482" y="411"/>
                </a:lnTo>
                <a:lnTo>
                  <a:pt x="1616" y="411"/>
                </a:lnTo>
                <a:lnTo>
                  <a:pt x="1616" y="619"/>
                </a:lnTo>
                <a:close/>
                <a:moveTo>
                  <a:pt x="1871" y="1479"/>
                </a:moveTo>
                <a:lnTo>
                  <a:pt x="1737" y="1479"/>
                </a:lnTo>
                <a:lnTo>
                  <a:pt x="1737" y="1271"/>
                </a:lnTo>
                <a:lnTo>
                  <a:pt x="1871" y="1271"/>
                </a:lnTo>
                <a:lnTo>
                  <a:pt x="1871" y="1479"/>
                </a:lnTo>
                <a:close/>
                <a:moveTo>
                  <a:pt x="1871" y="1049"/>
                </a:moveTo>
                <a:lnTo>
                  <a:pt x="1737" y="1049"/>
                </a:lnTo>
                <a:lnTo>
                  <a:pt x="1737" y="841"/>
                </a:lnTo>
                <a:lnTo>
                  <a:pt x="1871" y="841"/>
                </a:lnTo>
                <a:lnTo>
                  <a:pt x="1871" y="1049"/>
                </a:lnTo>
                <a:close/>
                <a:moveTo>
                  <a:pt x="1871" y="619"/>
                </a:moveTo>
                <a:lnTo>
                  <a:pt x="1737" y="619"/>
                </a:lnTo>
                <a:lnTo>
                  <a:pt x="1737" y="411"/>
                </a:lnTo>
                <a:lnTo>
                  <a:pt x="1871" y="411"/>
                </a:lnTo>
                <a:lnTo>
                  <a:pt x="1871" y="619"/>
                </a:lnTo>
                <a:close/>
                <a:moveTo>
                  <a:pt x="2310" y="1510"/>
                </a:moveTo>
                <a:lnTo>
                  <a:pt x="2177" y="1510"/>
                </a:lnTo>
                <a:lnTo>
                  <a:pt x="2177" y="1290"/>
                </a:lnTo>
                <a:lnTo>
                  <a:pt x="2310" y="1290"/>
                </a:lnTo>
                <a:lnTo>
                  <a:pt x="2310" y="1510"/>
                </a:lnTo>
                <a:close/>
                <a:moveTo>
                  <a:pt x="2310" y="1142"/>
                </a:moveTo>
                <a:lnTo>
                  <a:pt x="2177" y="1142"/>
                </a:lnTo>
                <a:lnTo>
                  <a:pt x="2177" y="922"/>
                </a:lnTo>
                <a:lnTo>
                  <a:pt x="2310" y="922"/>
                </a:lnTo>
                <a:lnTo>
                  <a:pt x="2310" y="1142"/>
                </a:lnTo>
                <a:close/>
                <a:moveTo>
                  <a:pt x="2541" y="1510"/>
                </a:moveTo>
                <a:lnTo>
                  <a:pt x="2408" y="1510"/>
                </a:lnTo>
                <a:lnTo>
                  <a:pt x="2408" y="1290"/>
                </a:lnTo>
                <a:lnTo>
                  <a:pt x="2541" y="1290"/>
                </a:lnTo>
                <a:lnTo>
                  <a:pt x="2541" y="1510"/>
                </a:lnTo>
                <a:close/>
                <a:moveTo>
                  <a:pt x="2541" y="1142"/>
                </a:moveTo>
                <a:lnTo>
                  <a:pt x="2408" y="1142"/>
                </a:lnTo>
                <a:lnTo>
                  <a:pt x="2408" y="922"/>
                </a:lnTo>
                <a:lnTo>
                  <a:pt x="2541" y="922"/>
                </a:lnTo>
                <a:lnTo>
                  <a:pt x="2541" y="1142"/>
                </a:lnTo>
                <a:close/>
                <a:moveTo>
                  <a:pt x="2772" y="1510"/>
                </a:moveTo>
                <a:lnTo>
                  <a:pt x="2639" y="1510"/>
                </a:lnTo>
                <a:lnTo>
                  <a:pt x="2639" y="1290"/>
                </a:lnTo>
                <a:lnTo>
                  <a:pt x="2772" y="1290"/>
                </a:lnTo>
                <a:lnTo>
                  <a:pt x="2772" y="1510"/>
                </a:lnTo>
                <a:close/>
                <a:moveTo>
                  <a:pt x="2772" y="1142"/>
                </a:moveTo>
                <a:lnTo>
                  <a:pt x="2639" y="1142"/>
                </a:lnTo>
                <a:lnTo>
                  <a:pt x="2639" y="922"/>
                </a:lnTo>
                <a:lnTo>
                  <a:pt x="2772" y="922"/>
                </a:lnTo>
                <a:lnTo>
                  <a:pt x="2772" y="114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40230" y="4723130"/>
            <a:ext cx="90805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lt1"/>
                </a:solidFill>
                <a:latin typeface="BatangChe" panose="02030609000101010101" pitchFamily="49" charset="-127"/>
                <a:ea typeface="BatangChe" panose="02030609000101010101" pitchFamily="49" charset="-127"/>
                <a:cs typeface="Calibri" panose="020F0502020204030204" pitchFamily="34" charset="0"/>
                <a:sym typeface="+mn-ea"/>
              </a:rPr>
              <a:t>Huang Hao, Zhou Yitong, Meng Yu, Chen Zijie, Wen Tianshu</a:t>
            </a: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lt1"/>
                </a:solidFill>
                <a:latin typeface="BatangChe" panose="02030609000101010101" pitchFamily="49" charset="-127"/>
                <a:ea typeface="BatangChe" panose="02030609000101010101" pitchFamily="49" charset="-127"/>
                <a:cs typeface="Calibri" panose="020F0502020204030204" pitchFamily="34" charset="0"/>
                <a:sym typeface="+mn-ea"/>
              </a:rPr>
              <a:t>2024.11.29</a:t>
            </a: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024120" y="2597785"/>
            <a:ext cx="445516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914400">
              <a:defRPr/>
            </a:pPr>
            <a:r>
              <a:rPr lang="en-US" altLang="zh-CN" sz="48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Introduction</a:t>
            </a: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文本框 86"/>
          <p:cNvSpPr txBox="1"/>
          <p:nvPr>
            <p:custDataLst>
              <p:tags r:id="rId2"/>
            </p:custDataLst>
          </p:nvPr>
        </p:nvSpPr>
        <p:spPr>
          <a:xfrm>
            <a:off x="1386945" y="2150005"/>
            <a:ext cx="301583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8000" dirty="0">
                <a:solidFill>
                  <a:schemeClr val="lt1"/>
                </a:solidFill>
                <a:latin typeface="Arial Black" panose="020B0A04020102020204" pitchFamily="34" charset="0"/>
                <a:ea typeface="思源宋体 CN Heavy" panose="02010600030101010101" pitchFamily="18" charset="-122"/>
              </a:rPr>
              <a:t>01</a:t>
            </a:r>
            <a:endParaRPr lang="en-US" altLang="zh-CN" sz="8000" dirty="0">
              <a:solidFill>
                <a:schemeClr val="lt1"/>
              </a:solidFill>
              <a:latin typeface="Arial Black" panose="020B0A04020102020204" pitchFamily="34" charset="0"/>
              <a:ea typeface="思源宋体 CN Heavy" panose="02010600030101010101" pitchFamily="18" charset="-122"/>
            </a:endParaRPr>
          </a:p>
          <a:p>
            <a:pPr algn="ctr" defTabSz="914400">
              <a:defRPr/>
            </a:pPr>
            <a:r>
              <a:rPr lang="en-US" altLang="zh-CN" sz="4800" dirty="0">
                <a:solidFill>
                  <a:schemeClr val="lt1"/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PART</a:t>
            </a:r>
            <a:endParaRPr lang="en-US" altLang="zh-CN" sz="4800" dirty="0">
              <a:solidFill>
                <a:schemeClr val="lt1"/>
              </a:solidFill>
              <a:latin typeface="思源宋体 CN Heavy" panose="02010600030101010101" pitchFamily="18" charset="-122"/>
              <a:ea typeface="思源宋体 CN Heavy" panose="02010600030101010101" pitchFamily="18" charset="-122"/>
            </a:endParaRPr>
          </a:p>
        </p:txBody>
      </p:sp>
      <p:cxnSp>
        <p:nvCxnSpPr>
          <p:cNvPr id="88" name="直接连接符 87"/>
          <p:cNvCxnSpPr/>
          <p:nvPr>
            <p:custDataLst>
              <p:tags r:id="rId3"/>
            </p:custDataLst>
          </p:nvPr>
        </p:nvCxnSpPr>
        <p:spPr>
          <a:xfrm>
            <a:off x="4555296" y="2321171"/>
            <a:ext cx="0" cy="2037504"/>
          </a:xfrm>
          <a:prstGeom prst="line">
            <a:avLst/>
          </a:prstGeom>
          <a:ln w="12700" cmpd="dbl">
            <a:solidFill>
              <a:schemeClr val="l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4280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2855383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322350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017770" y="302895"/>
            <a:ext cx="1624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client&amp;server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proxy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5"/>
            </p:custDataLst>
          </p:nvPr>
        </p:nvSpPr>
        <p:spPr>
          <a:xfrm rot="5400000">
            <a:off x="3614969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909273" y="1084721"/>
            <a:ext cx="10203532" cy="398780"/>
            <a:chOff x="4940300" y="3438099"/>
            <a:chExt cx="13484028" cy="526989"/>
          </a:xfrm>
        </p:grpSpPr>
        <p:grpSp>
          <p:nvGrpSpPr>
            <p:cNvPr id="44" name="组合 4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47" name="箭头: V 形 46"/>
              <p:cNvSpPr/>
              <p:nvPr>
                <p:custDataLst>
                  <p:tags r:id="rId16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  <p:sp>
            <p:nvSpPr>
              <p:cNvPr id="48" name="箭头: V 形 47"/>
              <p:cNvSpPr/>
              <p:nvPr>
                <p:custDataLst>
                  <p:tags r:id="rId17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45" name="直接连接符 44"/>
            <p:cNvCxnSpPr/>
            <p:nvPr>
              <p:custDataLst>
                <p:tags r:id="rId18"/>
              </p:custDataLst>
            </p:nvPr>
          </p:nvCxnSpPr>
          <p:spPr>
            <a:xfrm>
              <a:off x="4940300" y="3962782"/>
              <a:ext cx="13484028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>
              <p:custDataLst>
                <p:tags r:id="rId19"/>
              </p:custDataLst>
            </p:nvPr>
          </p:nvSpPr>
          <p:spPr>
            <a:xfrm>
              <a:off x="5434563" y="3438099"/>
              <a:ext cx="4935917" cy="5269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2000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Web Proxy working flow </a:t>
              </a:r>
              <a:endParaRPr lang="en-US" altLang="zh-CN" sz="20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图片 1" descr="图片1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pic>
        <p:nvPicPr>
          <p:cNvPr id="17" name="图片 16" descr="95d81c24-d3c7-444f-9e93-35edf11e5077-transformed"/>
          <p:cNvPicPr>
            <a:picLocks noChangeAspect="1"/>
          </p:cNvPicPr>
          <p:nvPr/>
        </p:nvPicPr>
        <p:blipFill>
          <a:blip r:embed="rId22"/>
          <a:srcRect t="9624"/>
          <a:stretch>
            <a:fillRect/>
          </a:stretch>
        </p:blipFill>
        <p:spPr>
          <a:xfrm>
            <a:off x="2441575" y="1506855"/>
            <a:ext cx="6690360" cy="228981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880350" y="3922395"/>
            <a:ext cx="891540" cy="4902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4015" y="22879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Web Server</a:t>
            </a:r>
            <a:endParaRPr lang="en-US" altLang="zh-CN" b="1"/>
          </a:p>
        </p:txBody>
      </p:sp>
      <p:sp>
        <p:nvSpPr>
          <p:cNvPr id="6" name="文本框 5"/>
          <p:cNvSpPr txBox="1"/>
          <p:nvPr/>
        </p:nvSpPr>
        <p:spPr>
          <a:xfrm>
            <a:off x="-92075" y="22612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en-US" altLang="zh-CN" b="1"/>
              <a:t>Web Proxy</a:t>
            </a:r>
            <a:endParaRPr lang="en-US" altLang="zh-CN" b="1"/>
          </a:p>
        </p:txBody>
      </p:sp>
      <p:sp>
        <p:nvSpPr>
          <p:cNvPr id="7" name="椭圆 6"/>
          <p:cNvSpPr/>
          <p:nvPr/>
        </p:nvSpPr>
        <p:spPr>
          <a:xfrm>
            <a:off x="5472430" y="2002790"/>
            <a:ext cx="1087120" cy="144399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Web proxy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412365" y="1396365"/>
            <a:ext cx="2085975" cy="24288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263130" y="1484630"/>
            <a:ext cx="2291080" cy="2340610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5496560" y="1807210"/>
            <a:ext cx="1087120" cy="144399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Web proxy</a:t>
            </a:r>
            <a:endParaRPr lang="en-US" altLang="zh-CN">
              <a:solidFill>
                <a:schemeClr val="tx1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6487795" y="2152650"/>
            <a:ext cx="79438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 flipV="1">
            <a:off x="4434205" y="2171700"/>
            <a:ext cx="1162050" cy="101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4462145" y="2821305"/>
            <a:ext cx="108521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6555740" y="2830830"/>
            <a:ext cx="746125" cy="101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4574540" y="1644015"/>
            <a:ext cx="972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Request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6487795" y="1702435"/>
            <a:ext cx="9728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Request</a:t>
            </a:r>
            <a:endParaRPr lang="en-US" altLang="zh-CN" sz="1600"/>
          </a:p>
        </p:txBody>
      </p:sp>
      <p:sp>
        <p:nvSpPr>
          <p:cNvPr id="24" name="文本框 23"/>
          <p:cNvSpPr txBox="1"/>
          <p:nvPr/>
        </p:nvSpPr>
        <p:spPr>
          <a:xfrm>
            <a:off x="4382770" y="2908300"/>
            <a:ext cx="11645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Response</a:t>
            </a:r>
            <a:endParaRPr lang="en-US" altLang="zh-CN" sz="1600"/>
          </a:p>
        </p:txBody>
      </p:sp>
      <p:sp>
        <p:nvSpPr>
          <p:cNvPr id="26" name="文本框 25"/>
          <p:cNvSpPr txBox="1"/>
          <p:nvPr/>
        </p:nvSpPr>
        <p:spPr>
          <a:xfrm>
            <a:off x="6396355" y="2939415"/>
            <a:ext cx="11550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Response</a:t>
            </a:r>
            <a:endParaRPr lang="en-US" altLang="zh-CN" sz="1600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786370" y="3465195"/>
            <a:ext cx="959485" cy="33147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7880350" y="3465195"/>
            <a:ext cx="892175" cy="280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b="1"/>
              <a:t>Client</a:t>
            </a:r>
            <a:endParaRPr lang="en-US" altLang="zh-CN" sz="1400" b="1"/>
          </a:p>
        </p:txBody>
      </p:sp>
      <p:sp>
        <p:nvSpPr>
          <p:cNvPr id="37" name="文本框 36"/>
          <p:cNvSpPr txBox="1"/>
          <p:nvPr/>
        </p:nvSpPr>
        <p:spPr>
          <a:xfrm>
            <a:off x="2412365" y="4190365"/>
            <a:ext cx="70440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The client can talk with the proxy, and then the proxy communicates with the server on behalf of the client.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 animBg="1"/>
      <p:bldP spid="7" grpId="1" animBg="1"/>
      <p:bldP spid="7" grpId="2" animBg="1"/>
      <p:bldP spid="9" grpId="0" bldLvl="0" animBg="1"/>
      <p:bldP spid="9" grpId="1" animBg="1"/>
      <p:bldP spid="20" grpId="0"/>
      <p:bldP spid="20" grpId="1"/>
      <p:bldP spid="22" grpId="0"/>
      <p:bldP spid="22" grpId="1"/>
      <p:bldP spid="24" grpId="0"/>
      <p:bldP spid="24" grpId="1"/>
      <p:bldP spid="26" grpId="0"/>
      <p:bldP spid="26" grpId="1"/>
      <p:bldP spid="21" grpId="0"/>
      <p:bldP spid="21" grpId="1"/>
      <p:bldP spid="37" grpId="0"/>
      <p:bldP spid="3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4280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2855383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322350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017770" y="302895"/>
            <a:ext cx="1724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client&amp;server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proxy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5"/>
            </p:custDataLst>
          </p:nvPr>
        </p:nvSpPr>
        <p:spPr>
          <a:xfrm rot="5400000">
            <a:off x="3614969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909273" y="1084721"/>
            <a:ext cx="10203532" cy="398780"/>
            <a:chOff x="4940300" y="3438099"/>
            <a:chExt cx="13484028" cy="526989"/>
          </a:xfrm>
        </p:grpSpPr>
        <p:grpSp>
          <p:nvGrpSpPr>
            <p:cNvPr id="44" name="组合 4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47" name="箭头: V 形 46"/>
              <p:cNvSpPr/>
              <p:nvPr>
                <p:custDataLst>
                  <p:tags r:id="rId16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  <p:sp>
            <p:nvSpPr>
              <p:cNvPr id="48" name="箭头: V 形 47"/>
              <p:cNvSpPr/>
              <p:nvPr>
                <p:custDataLst>
                  <p:tags r:id="rId17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45" name="直接连接符 44"/>
            <p:cNvCxnSpPr/>
            <p:nvPr>
              <p:custDataLst>
                <p:tags r:id="rId18"/>
              </p:custDataLst>
            </p:nvPr>
          </p:nvCxnSpPr>
          <p:spPr>
            <a:xfrm>
              <a:off x="4940300" y="3962782"/>
              <a:ext cx="13484028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>
              <p:custDataLst>
                <p:tags r:id="rId19"/>
              </p:custDataLst>
            </p:nvPr>
          </p:nvSpPr>
          <p:spPr>
            <a:xfrm>
              <a:off x="5434563" y="3438099"/>
              <a:ext cx="4935917" cy="5269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2000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Why we use web proxy</a:t>
              </a:r>
              <a:endParaRPr lang="en-US" altLang="zh-CN" sz="20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图片 1" descr="图片1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464435" y="1483360"/>
            <a:ext cx="2085975" cy="24288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15200" y="1571625"/>
            <a:ext cx="2291080" cy="2340610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5548630" y="1894205"/>
            <a:ext cx="1087120" cy="144399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Web proxy</a:t>
            </a:r>
            <a:endParaRPr lang="en-US" altLang="zh-CN">
              <a:solidFill>
                <a:schemeClr val="tx1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6539865" y="2239645"/>
            <a:ext cx="79438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 flipV="1">
            <a:off x="4486275" y="2258695"/>
            <a:ext cx="1162050" cy="101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4514215" y="2908300"/>
            <a:ext cx="108521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6607810" y="2917825"/>
            <a:ext cx="746125" cy="101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4626610" y="1731010"/>
            <a:ext cx="972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Request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6539865" y="1789430"/>
            <a:ext cx="9728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Request</a:t>
            </a:r>
            <a:endParaRPr lang="en-US" altLang="zh-CN" sz="1600"/>
          </a:p>
        </p:txBody>
      </p:sp>
      <p:sp>
        <p:nvSpPr>
          <p:cNvPr id="7" name="文本框 6"/>
          <p:cNvSpPr txBox="1"/>
          <p:nvPr/>
        </p:nvSpPr>
        <p:spPr>
          <a:xfrm>
            <a:off x="4434840" y="2995295"/>
            <a:ext cx="11645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Response</a:t>
            </a:r>
            <a:endParaRPr lang="en-US" altLang="zh-CN" sz="1600"/>
          </a:p>
        </p:txBody>
      </p:sp>
      <p:sp>
        <p:nvSpPr>
          <p:cNvPr id="26" name="文本框 25"/>
          <p:cNvSpPr txBox="1"/>
          <p:nvPr/>
        </p:nvSpPr>
        <p:spPr>
          <a:xfrm>
            <a:off x="6448425" y="3026410"/>
            <a:ext cx="11550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Response</a:t>
            </a:r>
            <a:endParaRPr lang="en-US" altLang="zh-CN" sz="1600"/>
          </a:p>
        </p:txBody>
      </p:sp>
      <p:sp>
        <p:nvSpPr>
          <p:cNvPr id="8" name="文本框 7"/>
          <p:cNvSpPr txBox="1"/>
          <p:nvPr/>
        </p:nvSpPr>
        <p:spPr>
          <a:xfrm>
            <a:off x="1546225" y="4150360"/>
            <a:ext cx="9836785" cy="272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sz="1600" b="1"/>
              <a:t>Access control </a:t>
            </a:r>
            <a:endParaRPr lang="en-US" altLang="zh-CN" sz="1600" b="1"/>
          </a:p>
          <a:p>
            <a:pPr marL="457200" lvl="1" indent="457200">
              <a:buFont typeface="+mj-ea"/>
              <a:buNone/>
            </a:pPr>
            <a:r>
              <a:rPr lang="en-US" altLang="zh-CN" sz="1600"/>
              <a:t>Access Restrictions : Only </a:t>
            </a:r>
            <a:r>
              <a:rPr lang="en-US" altLang="zh-CN" sz="1600">
                <a:sym typeface="+mn-ea"/>
              </a:rPr>
              <a:t>allow to access</a:t>
            </a:r>
            <a:r>
              <a:rPr lang="en-US" altLang="zh-CN" sz="1600"/>
              <a:t> the whitelist sites.  </a:t>
            </a:r>
            <a:endParaRPr lang="en-US" altLang="zh-CN" sz="1600"/>
          </a:p>
          <a:p>
            <a:pPr marL="457200" lvl="1" indent="457200">
              <a:buFont typeface="+mj-ea"/>
              <a:buNone/>
            </a:pPr>
            <a:r>
              <a:rPr lang="en-US" altLang="zh-CN" sz="1600"/>
              <a:t>Firewall : Form a firewall to ensure network security. </a:t>
            </a:r>
            <a:endParaRPr lang="en-US" altLang="zh-CN" sz="1600"/>
          </a:p>
          <a:p>
            <a:pPr marL="457200" lvl="1" indent="457200">
              <a:buFont typeface="+mj-ea"/>
              <a:buNone/>
            </a:pPr>
            <a:endParaRPr lang="en-US" altLang="zh-CN" sz="1600"/>
          </a:p>
          <a:p>
            <a:pPr marL="342900" indent="-342900">
              <a:buFont typeface="+mj-ea"/>
              <a:buAutoNum type="circleNumDbPlain"/>
            </a:pPr>
            <a:r>
              <a:rPr lang="en-US" altLang="zh-CN" sz="1600" b="1"/>
              <a:t>Improving efficiency </a:t>
            </a:r>
            <a:endParaRPr lang="en-US" altLang="zh-CN" sz="1600" b="1"/>
          </a:p>
          <a:p>
            <a:pPr marL="457200" lvl="1" indent="457200">
              <a:buFont typeface="+mj-ea"/>
              <a:buNone/>
            </a:pPr>
            <a:r>
              <a:rPr lang="en-US" altLang="zh-CN" sz="1600"/>
              <a:t>Web Caching  :The next visit directly, faster. </a:t>
            </a:r>
            <a:endParaRPr lang="en-US" altLang="zh-CN" sz="1600"/>
          </a:p>
          <a:p>
            <a:pPr marL="457200" lvl="1" indent="457200">
              <a:buFont typeface="+mj-ea"/>
              <a:buNone/>
            </a:pPr>
            <a:r>
              <a:rPr lang="en-US" altLang="zh-CN" sz="1600"/>
              <a:t>Reverse Proxy : Proxy acts as a server to obtain content from other servers, efficient and fast</a:t>
            </a:r>
            <a:endParaRPr lang="en-US" altLang="zh-CN" sz="1600"/>
          </a:p>
          <a:p>
            <a:pPr marL="457200" lvl="1" indent="457200">
              <a:buFont typeface="+mj-ea"/>
              <a:buNone/>
            </a:pPr>
            <a:r>
              <a:rPr lang="en-US" altLang="zh-CN" sz="1600" b="1"/>
              <a:t> </a:t>
            </a:r>
            <a:endParaRPr lang="en-US" altLang="zh-CN" sz="1600" b="1"/>
          </a:p>
          <a:p>
            <a:pPr marL="342900" indent="-342900">
              <a:buFont typeface="+mj-ea"/>
              <a:buAutoNum type="circleNumDbPlain"/>
            </a:pPr>
            <a:r>
              <a:rPr lang="en-US" altLang="zh-CN" sz="1600" b="1"/>
              <a:t>Privacy protection </a:t>
            </a:r>
            <a:endParaRPr lang="en-US" altLang="zh-CN" sz="1600" b="1"/>
          </a:p>
          <a:p>
            <a:pPr marL="457200" lvl="1" indent="457200">
              <a:buFont typeface="+mj-ea"/>
              <a:buNone/>
            </a:pPr>
            <a:r>
              <a:rPr lang="en-US" altLang="zh-CN" sz="1600"/>
              <a:t>Identity Hiding : Hide user identity information.</a:t>
            </a:r>
            <a:endParaRPr lang="zh-CN" altLang="en-US" sz="1600"/>
          </a:p>
        </p:txBody>
      </p:sp>
      <p:sp>
        <p:nvSpPr>
          <p:cNvPr id="11" name="文本框 10"/>
          <p:cNvSpPr txBox="1"/>
          <p:nvPr/>
        </p:nvSpPr>
        <p:spPr>
          <a:xfrm>
            <a:off x="202565" y="3543935"/>
            <a:ext cx="1343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Advantage:</a:t>
            </a:r>
            <a:endParaRPr lang="en-US" altLang="zh-CN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  <p:bldP spid="20" grpId="1"/>
      <p:bldP spid="22" grpId="1"/>
      <p:bldP spid="7" grpId="1"/>
      <p:bldP spid="26" grpId="1"/>
      <p:bldP spid="8" grpId="0"/>
      <p:bldP spid="8" grpId="1"/>
      <p:bldP spid="11" grpId="0"/>
      <p:bldP spid="1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4280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2855383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322350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017770" y="302895"/>
            <a:ext cx="16770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client&amp;server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proxy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5"/>
            </p:custDataLst>
          </p:nvPr>
        </p:nvSpPr>
        <p:spPr>
          <a:xfrm rot="5400000">
            <a:off x="3614969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909273" y="1084721"/>
            <a:ext cx="10203532" cy="398780"/>
            <a:chOff x="4940300" y="3438099"/>
            <a:chExt cx="13484028" cy="526989"/>
          </a:xfrm>
        </p:grpSpPr>
        <p:grpSp>
          <p:nvGrpSpPr>
            <p:cNvPr id="44" name="组合 4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47" name="箭头: V 形 46"/>
              <p:cNvSpPr/>
              <p:nvPr>
                <p:custDataLst>
                  <p:tags r:id="rId16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  <p:sp>
            <p:nvSpPr>
              <p:cNvPr id="48" name="箭头: V 形 47"/>
              <p:cNvSpPr/>
              <p:nvPr>
                <p:custDataLst>
                  <p:tags r:id="rId17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45" name="直接连接符 44"/>
            <p:cNvCxnSpPr/>
            <p:nvPr>
              <p:custDataLst>
                <p:tags r:id="rId18"/>
              </p:custDataLst>
            </p:nvPr>
          </p:nvCxnSpPr>
          <p:spPr>
            <a:xfrm>
              <a:off x="4940300" y="3962782"/>
              <a:ext cx="13484028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>
              <p:custDataLst>
                <p:tags r:id="rId19"/>
              </p:custDataLst>
            </p:nvPr>
          </p:nvSpPr>
          <p:spPr>
            <a:xfrm>
              <a:off x="5434837" y="3438099"/>
              <a:ext cx="3123340" cy="5269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Division of tasks</a:t>
              </a:r>
              <a:endParaRPr lang="zh-CN" altLang="en-US" sz="20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5" name="iconfont-11157-5276537"/>
          <p:cNvSpPr>
            <a:spLocks noChangeAspect="1"/>
          </p:cNvSpPr>
          <p:nvPr>
            <p:custDataLst>
              <p:tags r:id="rId20"/>
            </p:custDataLst>
          </p:nvPr>
        </p:nvSpPr>
        <p:spPr bwMode="auto">
          <a:xfrm>
            <a:off x="2370805" y="4483081"/>
            <a:ext cx="365413" cy="353319"/>
          </a:xfrm>
          <a:custGeom>
            <a:avLst/>
            <a:gdLst>
              <a:gd name="T0" fmla="*/ 4468 w 7617"/>
              <a:gd name="T1" fmla="*/ 3634 h 7362"/>
              <a:gd name="T2" fmla="*/ 5375 w 7617"/>
              <a:gd name="T3" fmla="*/ 1975 h 7362"/>
              <a:gd name="T4" fmla="*/ 2518 w 7617"/>
              <a:gd name="T5" fmla="*/ 3741 h 7362"/>
              <a:gd name="T6" fmla="*/ 408 w 7617"/>
              <a:gd name="T7" fmla="*/ 7024 h 7362"/>
              <a:gd name="T8" fmla="*/ 4900 w 7617"/>
              <a:gd name="T9" fmla="*/ 3974 h 7362"/>
              <a:gd name="T10" fmla="*/ 4968 w 7617"/>
              <a:gd name="T11" fmla="*/ 1975 h 7362"/>
              <a:gd name="T12" fmla="*/ 6113 w 7617"/>
              <a:gd name="T13" fmla="*/ 7362 h 7362"/>
              <a:gd name="T14" fmla="*/ 5374 w 7617"/>
              <a:gd name="T15" fmla="*/ 6952 h 7362"/>
              <a:gd name="T16" fmla="*/ 4588 w 7617"/>
              <a:gd name="T17" fmla="*/ 6165 h 7362"/>
              <a:gd name="T18" fmla="*/ 4193 w 7617"/>
              <a:gd name="T19" fmla="*/ 5313 h 7362"/>
              <a:gd name="T20" fmla="*/ 4792 w 7617"/>
              <a:gd name="T21" fmla="*/ 4780 h 7362"/>
              <a:gd name="T22" fmla="*/ 5333 w 7617"/>
              <a:gd name="T23" fmla="*/ 4011 h 7362"/>
              <a:gd name="T24" fmla="*/ 6405 w 7617"/>
              <a:gd name="T25" fmla="*/ 4346 h 7362"/>
              <a:gd name="T26" fmla="*/ 7192 w 7617"/>
              <a:gd name="T27" fmla="*/ 5133 h 7362"/>
              <a:gd name="T28" fmla="*/ 7587 w 7617"/>
              <a:gd name="T29" fmla="*/ 5985 h 7362"/>
              <a:gd name="T30" fmla="*/ 6880 w 7617"/>
              <a:gd name="T31" fmla="*/ 6639 h 7362"/>
              <a:gd name="T32" fmla="*/ 6447 w 7617"/>
              <a:gd name="T33" fmla="*/ 7287 h 7362"/>
              <a:gd name="T34" fmla="*/ 5314 w 7617"/>
              <a:gd name="T35" fmla="*/ 6632 h 7362"/>
              <a:gd name="T36" fmla="*/ 5899 w 7617"/>
              <a:gd name="T37" fmla="*/ 6787 h 7362"/>
              <a:gd name="T38" fmla="*/ 5944 w 7617"/>
              <a:gd name="T39" fmla="*/ 6964 h 7362"/>
              <a:gd name="T40" fmla="*/ 6379 w 7617"/>
              <a:gd name="T41" fmla="*/ 7029 h 7362"/>
              <a:gd name="T42" fmla="*/ 6498 w 7617"/>
              <a:gd name="T43" fmla="*/ 6796 h 7362"/>
              <a:gd name="T44" fmla="*/ 6533 w 7617"/>
              <a:gd name="T45" fmla="*/ 6584 h 7362"/>
              <a:gd name="T46" fmla="*/ 6880 w 7617"/>
              <a:gd name="T47" fmla="*/ 6212 h 7362"/>
              <a:gd name="T48" fmla="*/ 7057 w 7617"/>
              <a:gd name="T49" fmla="*/ 6262 h 7362"/>
              <a:gd name="T50" fmla="*/ 7313 w 7617"/>
              <a:gd name="T51" fmla="*/ 5785 h 7362"/>
              <a:gd name="T52" fmla="*/ 7123 w 7617"/>
              <a:gd name="T53" fmla="*/ 5680 h 7362"/>
              <a:gd name="T54" fmla="*/ 6915 w 7617"/>
              <a:gd name="T55" fmla="*/ 5160 h 7362"/>
              <a:gd name="T56" fmla="*/ 6992 w 7617"/>
              <a:gd name="T57" fmla="*/ 4960 h 7362"/>
              <a:gd name="T58" fmla="*/ 6844 w 7617"/>
              <a:gd name="T59" fmla="*/ 4538 h 7362"/>
              <a:gd name="T60" fmla="*/ 6535 w 7617"/>
              <a:gd name="T61" fmla="*/ 4599 h 7362"/>
              <a:gd name="T62" fmla="*/ 5980 w 7617"/>
              <a:gd name="T63" fmla="*/ 4522 h 7362"/>
              <a:gd name="T64" fmla="*/ 5845 w 7617"/>
              <a:gd name="T65" fmla="*/ 4357 h 7362"/>
              <a:gd name="T66" fmla="*/ 5405 w 7617"/>
              <a:gd name="T67" fmla="*/ 4273 h 7362"/>
              <a:gd name="T68" fmla="*/ 5287 w 7617"/>
              <a:gd name="T69" fmla="*/ 4507 h 7362"/>
              <a:gd name="T70" fmla="*/ 5252 w 7617"/>
              <a:gd name="T71" fmla="*/ 4718 h 7362"/>
              <a:gd name="T72" fmla="*/ 4904 w 7617"/>
              <a:gd name="T73" fmla="*/ 5090 h 7362"/>
              <a:gd name="T74" fmla="*/ 4729 w 7617"/>
              <a:gd name="T75" fmla="*/ 5040 h 7362"/>
              <a:gd name="T76" fmla="*/ 4455 w 7617"/>
              <a:gd name="T77" fmla="*/ 5384 h 7362"/>
              <a:gd name="T78" fmla="*/ 4598 w 7617"/>
              <a:gd name="T79" fmla="*/ 5604 h 7362"/>
              <a:gd name="T80" fmla="*/ 4764 w 7617"/>
              <a:gd name="T81" fmla="*/ 5740 h 7362"/>
              <a:gd name="T82" fmla="*/ 4842 w 7617"/>
              <a:gd name="T83" fmla="*/ 6295 h 7362"/>
              <a:gd name="T84" fmla="*/ 4780 w 7617"/>
              <a:gd name="T85" fmla="*/ 6603 h 7362"/>
              <a:gd name="T86" fmla="*/ 5203 w 7617"/>
              <a:gd name="T87" fmla="*/ 6750 h 7362"/>
              <a:gd name="T88" fmla="*/ 5890 w 7617"/>
              <a:gd name="T89" fmla="*/ 6453 h 7362"/>
              <a:gd name="T90" fmla="*/ 6459 w 7617"/>
              <a:gd name="T91" fmla="*/ 5082 h 7362"/>
              <a:gd name="T92" fmla="*/ 5890 w 7617"/>
              <a:gd name="T93" fmla="*/ 5114 h 7362"/>
              <a:gd name="T94" fmla="*/ 6269 w 7617"/>
              <a:gd name="T95" fmla="*/ 6030 h 7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617" h="7362">
                <a:moveTo>
                  <a:pt x="4900" y="3974"/>
                </a:moveTo>
                <a:cubicBezTo>
                  <a:pt x="4704" y="3877"/>
                  <a:pt x="4498" y="3798"/>
                  <a:pt x="4283" y="3740"/>
                </a:cubicBezTo>
                <a:cubicBezTo>
                  <a:pt x="4347" y="3708"/>
                  <a:pt x="4410" y="3676"/>
                  <a:pt x="4468" y="3634"/>
                </a:cubicBezTo>
                <a:cubicBezTo>
                  <a:pt x="4563" y="3565"/>
                  <a:pt x="4752" y="3400"/>
                  <a:pt x="4825" y="3330"/>
                </a:cubicBezTo>
                <a:cubicBezTo>
                  <a:pt x="4884" y="3274"/>
                  <a:pt x="4998" y="3134"/>
                  <a:pt x="4998" y="3134"/>
                </a:cubicBezTo>
                <a:cubicBezTo>
                  <a:pt x="5235" y="2808"/>
                  <a:pt x="5375" y="2408"/>
                  <a:pt x="5375" y="1975"/>
                </a:cubicBezTo>
                <a:cubicBezTo>
                  <a:pt x="5375" y="931"/>
                  <a:pt x="4558" y="0"/>
                  <a:pt x="3400" y="0"/>
                </a:cubicBezTo>
                <a:cubicBezTo>
                  <a:pt x="2311" y="0"/>
                  <a:pt x="1425" y="886"/>
                  <a:pt x="1425" y="1975"/>
                </a:cubicBezTo>
                <a:cubicBezTo>
                  <a:pt x="1425" y="2746"/>
                  <a:pt x="1870" y="3416"/>
                  <a:pt x="2518" y="3741"/>
                </a:cubicBezTo>
                <a:cubicBezTo>
                  <a:pt x="1069" y="4132"/>
                  <a:pt x="0" y="5455"/>
                  <a:pt x="0" y="7024"/>
                </a:cubicBezTo>
                <a:cubicBezTo>
                  <a:pt x="0" y="7137"/>
                  <a:pt x="91" y="7228"/>
                  <a:pt x="204" y="7228"/>
                </a:cubicBezTo>
                <a:cubicBezTo>
                  <a:pt x="316" y="7228"/>
                  <a:pt x="408" y="7137"/>
                  <a:pt x="408" y="7024"/>
                </a:cubicBezTo>
                <a:cubicBezTo>
                  <a:pt x="408" y="5374"/>
                  <a:pt x="1750" y="4032"/>
                  <a:pt x="3400" y="4032"/>
                </a:cubicBezTo>
                <a:cubicBezTo>
                  <a:pt x="3843" y="4032"/>
                  <a:pt x="4264" y="4129"/>
                  <a:pt x="4641" y="4303"/>
                </a:cubicBezTo>
                <a:cubicBezTo>
                  <a:pt x="4718" y="4184"/>
                  <a:pt x="4804" y="4075"/>
                  <a:pt x="4900" y="3974"/>
                </a:cubicBezTo>
                <a:close/>
                <a:moveTo>
                  <a:pt x="1833" y="1975"/>
                </a:moveTo>
                <a:cubicBezTo>
                  <a:pt x="1833" y="1110"/>
                  <a:pt x="2537" y="408"/>
                  <a:pt x="3400" y="408"/>
                </a:cubicBezTo>
                <a:cubicBezTo>
                  <a:pt x="4264" y="408"/>
                  <a:pt x="4968" y="1111"/>
                  <a:pt x="4968" y="1975"/>
                </a:cubicBezTo>
                <a:cubicBezTo>
                  <a:pt x="4968" y="2840"/>
                  <a:pt x="4264" y="3543"/>
                  <a:pt x="3400" y="3543"/>
                </a:cubicBezTo>
                <a:cubicBezTo>
                  <a:pt x="2536" y="3543"/>
                  <a:pt x="1833" y="2839"/>
                  <a:pt x="1833" y="1975"/>
                </a:cubicBezTo>
                <a:close/>
                <a:moveTo>
                  <a:pt x="6113" y="7362"/>
                </a:moveTo>
                <a:cubicBezTo>
                  <a:pt x="6037" y="7362"/>
                  <a:pt x="5960" y="7342"/>
                  <a:pt x="5891" y="7302"/>
                </a:cubicBezTo>
                <a:cubicBezTo>
                  <a:pt x="5789" y="7243"/>
                  <a:pt x="5716" y="7148"/>
                  <a:pt x="5685" y="7034"/>
                </a:cubicBezTo>
                <a:cubicBezTo>
                  <a:pt x="5578" y="7019"/>
                  <a:pt x="5474" y="6990"/>
                  <a:pt x="5374" y="6952"/>
                </a:cubicBezTo>
                <a:cubicBezTo>
                  <a:pt x="5202" y="7123"/>
                  <a:pt x="4921" y="7123"/>
                  <a:pt x="4750" y="6950"/>
                </a:cubicBezTo>
                <a:lnTo>
                  <a:pt x="4589" y="6789"/>
                </a:lnTo>
                <a:cubicBezTo>
                  <a:pt x="4417" y="6617"/>
                  <a:pt x="4417" y="6338"/>
                  <a:pt x="4588" y="6165"/>
                </a:cubicBezTo>
                <a:cubicBezTo>
                  <a:pt x="4548" y="6065"/>
                  <a:pt x="4520" y="5960"/>
                  <a:pt x="4505" y="5854"/>
                </a:cubicBezTo>
                <a:cubicBezTo>
                  <a:pt x="4391" y="5823"/>
                  <a:pt x="4298" y="5750"/>
                  <a:pt x="4238" y="5648"/>
                </a:cubicBezTo>
                <a:cubicBezTo>
                  <a:pt x="4179" y="5545"/>
                  <a:pt x="4163" y="5427"/>
                  <a:pt x="4193" y="5313"/>
                </a:cubicBezTo>
                <a:lnTo>
                  <a:pt x="4252" y="5093"/>
                </a:lnTo>
                <a:cubicBezTo>
                  <a:pt x="4281" y="4979"/>
                  <a:pt x="4355" y="4884"/>
                  <a:pt x="4458" y="4825"/>
                </a:cubicBezTo>
                <a:cubicBezTo>
                  <a:pt x="4560" y="4767"/>
                  <a:pt x="4678" y="4750"/>
                  <a:pt x="4792" y="4780"/>
                </a:cubicBezTo>
                <a:cubicBezTo>
                  <a:pt x="4825" y="4738"/>
                  <a:pt x="4862" y="4697"/>
                  <a:pt x="4899" y="4659"/>
                </a:cubicBezTo>
                <a:cubicBezTo>
                  <a:pt x="4937" y="4622"/>
                  <a:pt x="4978" y="4585"/>
                  <a:pt x="5020" y="4552"/>
                </a:cubicBezTo>
                <a:cubicBezTo>
                  <a:pt x="4959" y="4317"/>
                  <a:pt x="5099" y="4075"/>
                  <a:pt x="5333" y="4011"/>
                </a:cubicBezTo>
                <a:lnTo>
                  <a:pt x="5553" y="3953"/>
                </a:lnTo>
                <a:cubicBezTo>
                  <a:pt x="5788" y="3890"/>
                  <a:pt x="6030" y="4029"/>
                  <a:pt x="6094" y="4264"/>
                </a:cubicBezTo>
                <a:cubicBezTo>
                  <a:pt x="6202" y="4279"/>
                  <a:pt x="6305" y="4308"/>
                  <a:pt x="6405" y="4346"/>
                </a:cubicBezTo>
                <a:cubicBezTo>
                  <a:pt x="6578" y="4175"/>
                  <a:pt x="6858" y="4175"/>
                  <a:pt x="7029" y="4348"/>
                </a:cubicBezTo>
                <a:lnTo>
                  <a:pt x="7190" y="4509"/>
                </a:lnTo>
                <a:cubicBezTo>
                  <a:pt x="7363" y="4681"/>
                  <a:pt x="7363" y="4960"/>
                  <a:pt x="7192" y="5133"/>
                </a:cubicBezTo>
                <a:cubicBezTo>
                  <a:pt x="7232" y="5233"/>
                  <a:pt x="7259" y="5338"/>
                  <a:pt x="7274" y="5444"/>
                </a:cubicBezTo>
                <a:cubicBezTo>
                  <a:pt x="7388" y="5475"/>
                  <a:pt x="7482" y="5548"/>
                  <a:pt x="7542" y="5650"/>
                </a:cubicBezTo>
                <a:cubicBezTo>
                  <a:pt x="7600" y="5753"/>
                  <a:pt x="7617" y="5871"/>
                  <a:pt x="7587" y="5985"/>
                </a:cubicBezTo>
                <a:lnTo>
                  <a:pt x="7528" y="6205"/>
                </a:lnTo>
                <a:cubicBezTo>
                  <a:pt x="7465" y="6440"/>
                  <a:pt x="7223" y="6580"/>
                  <a:pt x="6988" y="6518"/>
                </a:cubicBezTo>
                <a:cubicBezTo>
                  <a:pt x="6954" y="6560"/>
                  <a:pt x="6918" y="6600"/>
                  <a:pt x="6880" y="6639"/>
                </a:cubicBezTo>
                <a:cubicBezTo>
                  <a:pt x="6843" y="6678"/>
                  <a:pt x="6802" y="6713"/>
                  <a:pt x="6759" y="6746"/>
                </a:cubicBezTo>
                <a:cubicBezTo>
                  <a:pt x="6789" y="6860"/>
                  <a:pt x="6773" y="6978"/>
                  <a:pt x="6714" y="7080"/>
                </a:cubicBezTo>
                <a:cubicBezTo>
                  <a:pt x="6655" y="7183"/>
                  <a:pt x="6559" y="7257"/>
                  <a:pt x="6447" y="7287"/>
                </a:cubicBezTo>
                <a:lnTo>
                  <a:pt x="6227" y="7345"/>
                </a:lnTo>
                <a:cubicBezTo>
                  <a:pt x="6189" y="7357"/>
                  <a:pt x="6150" y="7362"/>
                  <a:pt x="6113" y="7362"/>
                </a:cubicBezTo>
                <a:close/>
                <a:moveTo>
                  <a:pt x="5314" y="6632"/>
                </a:moveTo>
                <a:lnTo>
                  <a:pt x="5402" y="6673"/>
                </a:lnTo>
                <a:cubicBezTo>
                  <a:pt x="5528" y="6733"/>
                  <a:pt x="5662" y="6769"/>
                  <a:pt x="5803" y="6779"/>
                </a:cubicBezTo>
                <a:lnTo>
                  <a:pt x="5899" y="6787"/>
                </a:lnTo>
                <a:lnTo>
                  <a:pt x="5922" y="6880"/>
                </a:lnTo>
                <a:cubicBezTo>
                  <a:pt x="5927" y="6900"/>
                  <a:pt x="5933" y="6923"/>
                  <a:pt x="5939" y="6945"/>
                </a:cubicBezTo>
                <a:lnTo>
                  <a:pt x="5944" y="6964"/>
                </a:lnTo>
                <a:cubicBezTo>
                  <a:pt x="5957" y="7009"/>
                  <a:pt x="5985" y="7047"/>
                  <a:pt x="6027" y="7070"/>
                </a:cubicBezTo>
                <a:cubicBezTo>
                  <a:pt x="6068" y="7094"/>
                  <a:pt x="6114" y="7100"/>
                  <a:pt x="6159" y="7088"/>
                </a:cubicBezTo>
                <a:lnTo>
                  <a:pt x="6379" y="7029"/>
                </a:lnTo>
                <a:cubicBezTo>
                  <a:pt x="6424" y="7017"/>
                  <a:pt x="6462" y="6988"/>
                  <a:pt x="6485" y="6946"/>
                </a:cubicBezTo>
                <a:cubicBezTo>
                  <a:pt x="6509" y="6905"/>
                  <a:pt x="6515" y="6859"/>
                  <a:pt x="6503" y="6814"/>
                </a:cubicBezTo>
                <a:lnTo>
                  <a:pt x="6498" y="6796"/>
                </a:lnTo>
                <a:cubicBezTo>
                  <a:pt x="6492" y="6774"/>
                  <a:pt x="6485" y="6751"/>
                  <a:pt x="6480" y="6731"/>
                </a:cubicBezTo>
                <a:lnTo>
                  <a:pt x="6453" y="6639"/>
                </a:lnTo>
                <a:lnTo>
                  <a:pt x="6533" y="6584"/>
                </a:lnTo>
                <a:cubicBezTo>
                  <a:pt x="6590" y="6544"/>
                  <a:pt x="6645" y="6499"/>
                  <a:pt x="6693" y="6451"/>
                </a:cubicBezTo>
                <a:cubicBezTo>
                  <a:pt x="6741" y="6403"/>
                  <a:pt x="6787" y="6349"/>
                  <a:pt x="6825" y="6292"/>
                </a:cubicBezTo>
                <a:lnTo>
                  <a:pt x="6880" y="6212"/>
                </a:lnTo>
                <a:lnTo>
                  <a:pt x="6973" y="6239"/>
                </a:lnTo>
                <a:cubicBezTo>
                  <a:pt x="6993" y="6245"/>
                  <a:pt x="7014" y="6250"/>
                  <a:pt x="7037" y="6257"/>
                </a:cubicBezTo>
                <a:lnTo>
                  <a:pt x="7057" y="6262"/>
                </a:lnTo>
                <a:cubicBezTo>
                  <a:pt x="7150" y="6287"/>
                  <a:pt x="7247" y="6232"/>
                  <a:pt x="7272" y="6138"/>
                </a:cubicBezTo>
                <a:lnTo>
                  <a:pt x="7330" y="5918"/>
                </a:lnTo>
                <a:cubicBezTo>
                  <a:pt x="7343" y="5873"/>
                  <a:pt x="7337" y="5825"/>
                  <a:pt x="7313" y="5785"/>
                </a:cubicBezTo>
                <a:cubicBezTo>
                  <a:pt x="7289" y="5744"/>
                  <a:pt x="7252" y="5715"/>
                  <a:pt x="7207" y="5703"/>
                </a:cubicBezTo>
                <a:lnTo>
                  <a:pt x="7188" y="5698"/>
                </a:lnTo>
                <a:cubicBezTo>
                  <a:pt x="7165" y="5692"/>
                  <a:pt x="7143" y="5685"/>
                  <a:pt x="7123" y="5680"/>
                </a:cubicBezTo>
                <a:lnTo>
                  <a:pt x="7029" y="5658"/>
                </a:lnTo>
                <a:lnTo>
                  <a:pt x="7022" y="5562"/>
                </a:lnTo>
                <a:cubicBezTo>
                  <a:pt x="7010" y="5421"/>
                  <a:pt x="6975" y="5286"/>
                  <a:pt x="6915" y="5160"/>
                </a:cubicBezTo>
                <a:lnTo>
                  <a:pt x="6874" y="5073"/>
                </a:lnTo>
                <a:lnTo>
                  <a:pt x="6944" y="5007"/>
                </a:lnTo>
                <a:cubicBezTo>
                  <a:pt x="6959" y="4991"/>
                  <a:pt x="6975" y="4977"/>
                  <a:pt x="6992" y="4960"/>
                </a:cubicBezTo>
                <a:lnTo>
                  <a:pt x="7005" y="4946"/>
                </a:lnTo>
                <a:cubicBezTo>
                  <a:pt x="7074" y="4878"/>
                  <a:pt x="7074" y="4766"/>
                  <a:pt x="7005" y="4699"/>
                </a:cubicBezTo>
                <a:lnTo>
                  <a:pt x="6844" y="4538"/>
                </a:lnTo>
                <a:cubicBezTo>
                  <a:pt x="6775" y="4469"/>
                  <a:pt x="6664" y="4469"/>
                  <a:pt x="6597" y="4538"/>
                </a:cubicBezTo>
                <a:lnTo>
                  <a:pt x="6583" y="4552"/>
                </a:lnTo>
                <a:lnTo>
                  <a:pt x="6535" y="4599"/>
                </a:lnTo>
                <a:lnTo>
                  <a:pt x="6469" y="4669"/>
                </a:lnTo>
                <a:lnTo>
                  <a:pt x="6382" y="4628"/>
                </a:lnTo>
                <a:cubicBezTo>
                  <a:pt x="6255" y="4568"/>
                  <a:pt x="6120" y="4532"/>
                  <a:pt x="5980" y="4522"/>
                </a:cubicBezTo>
                <a:lnTo>
                  <a:pt x="5884" y="4514"/>
                </a:lnTo>
                <a:lnTo>
                  <a:pt x="5862" y="4420"/>
                </a:lnTo>
                <a:cubicBezTo>
                  <a:pt x="5857" y="4400"/>
                  <a:pt x="5850" y="4379"/>
                  <a:pt x="5845" y="4357"/>
                </a:cubicBezTo>
                <a:lnTo>
                  <a:pt x="5840" y="4338"/>
                </a:lnTo>
                <a:cubicBezTo>
                  <a:pt x="5815" y="4244"/>
                  <a:pt x="5719" y="4189"/>
                  <a:pt x="5625" y="4214"/>
                </a:cubicBezTo>
                <a:lnTo>
                  <a:pt x="5405" y="4273"/>
                </a:lnTo>
                <a:cubicBezTo>
                  <a:pt x="5360" y="4285"/>
                  <a:pt x="5323" y="4314"/>
                  <a:pt x="5299" y="4355"/>
                </a:cubicBezTo>
                <a:cubicBezTo>
                  <a:pt x="5275" y="4397"/>
                  <a:pt x="5269" y="4443"/>
                  <a:pt x="5282" y="4488"/>
                </a:cubicBezTo>
                <a:lnTo>
                  <a:pt x="5287" y="4507"/>
                </a:lnTo>
                <a:cubicBezTo>
                  <a:pt x="5293" y="4529"/>
                  <a:pt x="5298" y="4550"/>
                  <a:pt x="5304" y="4570"/>
                </a:cubicBezTo>
                <a:lnTo>
                  <a:pt x="5332" y="4663"/>
                </a:lnTo>
                <a:lnTo>
                  <a:pt x="5252" y="4718"/>
                </a:lnTo>
                <a:cubicBezTo>
                  <a:pt x="5194" y="4758"/>
                  <a:pt x="5139" y="4803"/>
                  <a:pt x="5092" y="4850"/>
                </a:cubicBezTo>
                <a:cubicBezTo>
                  <a:pt x="5043" y="4899"/>
                  <a:pt x="4998" y="4953"/>
                  <a:pt x="4959" y="5010"/>
                </a:cubicBezTo>
                <a:lnTo>
                  <a:pt x="4904" y="5090"/>
                </a:lnTo>
                <a:lnTo>
                  <a:pt x="4812" y="5063"/>
                </a:lnTo>
                <a:cubicBezTo>
                  <a:pt x="4792" y="5057"/>
                  <a:pt x="4770" y="5052"/>
                  <a:pt x="4748" y="5045"/>
                </a:cubicBezTo>
                <a:lnTo>
                  <a:pt x="4729" y="5040"/>
                </a:lnTo>
                <a:cubicBezTo>
                  <a:pt x="4684" y="5028"/>
                  <a:pt x="4637" y="5034"/>
                  <a:pt x="4597" y="5058"/>
                </a:cubicBezTo>
                <a:cubicBezTo>
                  <a:pt x="4555" y="5082"/>
                  <a:pt x="4527" y="5119"/>
                  <a:pt x="4514" y="5164"/>
                </a:cubicBezTo>
                <a:lnTo>
                  <a:pt x="4455" y="5384"/>
                </a:lnTo>
                <a:cubicBezTo>
                  <a:pt x="4443" y="5429"/>
                  <a:pt x="4449" y="5477"/>
                  <a:pt x="4473" y="5517"/>
                </a:cubicBezTo>
                <a:cubicBezTo>
                  <a:pt x="4497" y="5557"/>
                  <a:pt x="4534" y="5587"/>
                  <a:pt x="4579" y="5599"/>
                </a:cubicBezTo>
                <a:lnTo>
                  <a:pt x="4598" y="5604"/>
                </a:lnTo>
                <a:cubicBezTo>
                  <a:pt x="4620" y="5610"/>
                  <a:pt x="4643" y="5617"/>
                  <a:pt x="4663" y="5622"/>
                </a:cubicBezTo>
                <a:lnTo>
                  <a:pt x="4757" y="5644"/>
                </a:lnTo>
                <a:lnTo>
                  <a:pt x="4764" y="5740"/>
                </a:lnTo>
                <a:cubicBezTo>
                  <a:pt x="4775" y="5880"/>
                  <a:pt x="4810" y="6015"/>
                  <a:pt x="4870" y="6142"/>
                </a:cubicBezTo>
                <a:lnTo>
                  <a:pt x="4912" y="6229"/>
                </a:lnTo>
                <a:lnTo>
                  <a:pt x="4842" y="6295"/>
                </a:lnTo>
                <a:cubicBezTo>
                  <a:pt x="4827" y="6310"/>
                  <a:pt x="4810" y="6325"/>
                  <a:pt x="4794" y="6342"/>
                </a:cubicBezTo>
                <a:lnTo>
                  <a:pt x="4780" y="6355"/>
                </a:lnTo>
                <a:cubicBezTo>
                  <a:pt x="4712" y="6424"/>
                  <a:pt x="4712" y="6535"/>
                  <a:pt x="4780" y="6603"/>
                </a:cubicBezTo>
                <a:lnTo>
                  <a:pt x="4942" y="6764"/>
                </a:lnTo>
                <a:cubicBezTo>
                  <a:pt x="5010" y="6833"/>
                  <a:pt x="5122" y="6833"/>
                  <a:pt x="5189" y="6764"/>
                </a:cubicBezTo>
                <a:lnTo>
                  <a:pt x="5203" y="6750"/>
                </a:lnTo>
                <a:cubicBezTo>
                  <a:pt x="5219" y="6734"/>
                  <a:pt x="5235" y="6719"/>
                  <a:pt x="5249" y="6703"/>
                </a:cubicBezTo>
                <a:lnTo>
                  <a:pt x="5314" y="6632"/>
                </a:lnTo>
                <a:close/>
                <a:moveTo>
                  <a:pt x="5890" y="6453"/>
                </a:moveTo>
                <a:cubicBezTo>
                  <a:pt x="5684" y="6453"/>
                  <a:pt x="5479" y="6374"/>
                  <a:pt x="5323" y="6218"/>
                </a:cubicBezTo>
                <a:cubicBezTo>
                  <a:pt x="5009" y="5904"/>
                  <a:pt x="5009" y="5395"/>
                  <a:pt x="5323" y="5082"/>
                </a:cubicBezTo>
                <a:cubicBezTo>
                  <a:pt x="5637" y="4768"/>
                  <a:pt x="6145" y="4768"/>
                  <a:pt x="6459" y="5082"/>
                </a:cubicBezTo>
                <a:cubicBezTo>
                  <a:pt x="6773" y="5395"/>
                  <a:pt x="6773" y="5904"/>
                  <a:pt x="6459" y="6218"/>
                </a:cubicBezTo>
                <a:cubicBezTo>
                  <a:pt x="6302" y="6374"/>
                  <a:pt x="6095" y="6453"/>
                  <a:pt x="5890" y="6453"/>
                </a:cubicBezTo>
                <a:close/>
                <a:moveTo>
                  <a:pt x="5890" y="5114"/>
                </a:moveTo>
                <a:cubicBezTo>
                  <a:pt x="5753" y="5114"/>
                  <a:pt x="5615" y="5167"/>
                  <a:pt x="5510" y="5272"/>
                </a:cubicBezTo>
                <a:cubicBezTo>
                  <a:pt x="5302" y="5480"/>
                  <a:pt x="5302" y="5822"/>
                  <a:pt x="5510" y="6030"/>
                </a:cubicBezTo>
                <a:cubicBezTo>
                  <a:pt x="5719" y="6239"/>
                  <a:pt x="6060" y="6239"/>
                  <a:pt x="6269" y="6030"/>
                </a:cubicBezTo>
                <a:cubicBezTo>
                  <a:pt x="6478" y="5822"/>
                  <a:pt x="6478" y="5480"/>
                  <a:pt x="6269" y="5272"/>
                </a:cubicBezTo>
                <a:cubicBezTo>
                  <a:pt x="6165" y="5167"/>
                  <a:pt x="6028" y="5114"/>
                  <a:pt x="5890" y="5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2249805" y="4826635"/>
            <a:ext cx="2232660" cy="11036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Chen Zijie</a:t>
            </a:r>
            <a:endParaRPr lang="en-US" altLang="zh-CN" sz="16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concurrent control</a:t>
            </a:r>
            <a:endParaRPr lang="en-US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client design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200" b="1" i="1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7" name="直接连接符 66"/>
          <p:cNvCxnSpPr/>
          <p:nvPr>
            <p:custDataLst>
              <p:tags r:id="rId21"/>
            </p:custDataLst>
          </p:nvPr>
        </p:nvCxnSpPr>
        <p:spPr>
          <a:xfrm>
            <a:off x="2082515" y="6275108"/>
            <a:ext cx="7503022" cy="0"/>
          </a:xfrm>
          <a:prstGeom prst="line">
            <a:avLst/>
          </a:prstGeom>
          <a:ln>
            <a:solidFill>
              <a:schemeClr val="dk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/>
          <p:cNvSpPr/>
          <p:nvPr/>
        </p:nvSpPr>
        <p:spPr>
          <a:xfrm>
            <a:off x="6080125" y="4839970"/>
            <a:ext cx="2368550" cy="121094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Meng Yu</a:t>
            </a:r>
            <a:endParaRPr lang="en-US" sz="16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proxy design</a:t>
            </a: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Functional testing</a:t>
            </a:r>
            <a:endParaRPr lang="zh-CN" altLang="en-US" sz="1400" b="1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77" name="iconfont-11157-5276537"/>
          <p:cNvSpPr>
            <a:spLocks noChangeAspect="1"/>
          </p:cNvSpPr>
          <p:nvPr>
            <p:custDataLst>
              <p:tags r:id="rId22"/>
            </p:custDataLst>
          </p:nvPr>
        </p:nvSpPr>
        <p:spPr bwMode="auto">
          <a:xfrm>
            <a:off x="6187790" y="4512628"/>
            <a:ext cx="365413" cy="353319"/>
          </a:xfrm>
          <a:custGeom>
            <a:avLst/>
            <a:gdLst>
              <a:gd name="T0" fmla="*/ 4468 w 7617"/>
              <a:gd name="T1" fmla="*/ 3634 h 7362"/>
              <a:gd name="T2" fmla="*/ 5375 w 7617"/>
              <a:gd name="T3" fmla="*/ 1975 h 7362"/>
              <a:gd name="T4" fmla="*/ 2518 w 7617"/>
              <a:gd name="T5" fmla="*/ 3741 h 7362"/>
              <a:gd name="T6" fmla="*/ 408 w 7617"/>
              <a:gd name="T7" fmla="*/ 7024 h 7362"/>
              <a:gd name="T8" fmla="*/ 4900 w 7617"/>
              <a:gd name="T9" fmla="*/ 3974 h 7362"/>
              <a:gd name="T10" fmla="*/ 4968 w 7617"/>
              <a:gd name="T11" fmla="*/ 1975 h 7362"/>
              <a:gd name="T12" fmla="*/ 6113 w 7617"/>
              <a:gd name="T13" fmla="*/ 7362 h 7362"/>
              <a:gd name="T14" fmla="*/ 5374 w 7617"/>
              <a:gd name="T15" fmla="*/ 6952 h 7362"/>
              <a:gd name="T16" fmla="*/ 4588 w 7617"/>
              <a:gd name="T17" fmla="*/ 6165 h 7362"/>
              <a:gd name="T18" fmla="*/ 4193 w 7617"/>
              <a:gd name="T19" fmla="*/ 5313 h 7362"/>
              <a:gd name="T20" fmla="*/ 4792 w 7617"/>
              <a:gd name="T21" fmla="*/ 4780 h 7362"/>
              <a:gd name="T22" fmla="*/ 5333 w 7617"/>
              <a:gd name="T23" fmla="*/ 4011 h 7362"/>
              <a:gd name="T24" fmla="*/ 6405 w 7617"/>
              <a:gd name="T25" fmla="*/ 4346 h 7362"/>
              <a:gd name="T26" fmla="*/ 7192 w 7617"/>
              <a:gd name="T27" fmla="*/ 5133 h 7362"/>
              <a:gd name="T28" fmla="*/ 7587 w 7617"/>
              <a:gd name="T29" fmla="*/ 5985 h 7362"/>
              <a:gd name="T30" fmla="*/ 6880 w 7617"/>
              <a:gd name="T31" fmla="*/ 6639 h 7362"/>
              <a:gd name="T32" fmla="*/ 6447 w 7617"/>
              <a:gd name="T33" fmla="*/ 7287 h 7362"/>
              <a:gd name="T34" fmla="*/ 5314 w 7617"/>
              <a:gd name="T35" fmla="*/ 6632 h 7362"/>
              <a:gd name="T36" fmla="*/ 5899 w 7617"/>
              <a:gd name="T37" fmla="*/ 6787 h 7362"/>
              <a:gd name="T38" fmla="*/ 5944 w 7617"/>
              <a:gd name="T39" fmla="*/ 6964 h 7362"/>
              <a:gd name="T40" fmla="*/ 6379 w 7617"/>
              <a:gd name="T41" fmla="*/ 7029 h 7362"/>
              <a:gd name="T42" fmla="*/ 6498 w 7617"/>
              <a:gd name="T43" fmla="*/ 6796 h 7362"/>
              <a:gd name="T44" fmla="*/ 6533 w 7617"/>
              <a:gd name="T45" fmla="*/ 6584 h 7362"/>
              <a:gd name="T46" fmla="*/ 6880 w 7617"/>
              <a:gd name="T47" fmla="*/ 6212 h 7362"/>
              <a:gd name="T48" fmla="*/ 7057 w 7617"/>
              <a:gd name="T49" fmla="*/ 6262 h 7362"/>
              <a:gd name="T50" fmla="*/ 7313 w 7617"/>
              <a:gd name="T51" fmla="*/ 5785 h 7362"/>
              <a:gd name="T52" fmla="*/ 7123 w 7617"/>
              <a:gd name="T53" fmla="*/ 5680 h 7362"/>
              <a:gd name="T54" fmla="*/ 6915 w 7617"/>
              <a:gd name="T55" fmla="*/ 5160 h 7362"/>
              <a:gd name="T56" fmla="*/ 6992 w 7617"/>
              <a:gd name="T57" fmla="*/ 4960 h 7362"/>
              <a:gd name="T58" fmla="*/ 6844 w 7617"/>
              <a:gd name="T59" fmla="*/ 4538 h 7362"/>
              <a:gd name="T60" fmla="*/ 6535 w 7617"/>
              <a:gd name="T61" fmla="*/ 4599 h 7362"/>
              <a:gd name="T62" fmla="*/ 5980 w 7617"/>
              <a:gd name="T63" fmla="*/ 4522 h 7362"/>
              <a:gd name="T64" fmla="*/ 5845 w 7617"/>
              <a:gd name="T65" fmla="*/ 4357 h 7362"/>
              <a:gd name="T66" fmla="*/ 5405 w 7617"/>
              <a:gd name="T67" fmla="*/ 4273 h 7362"/>
              <a:gd name="T68" fmla="*/ 5287 w 7617"/>
              <a:gd name="T69" fmla="*/ 4507 h 7362"/>
              <a:gd name="T70" fmla="*/ 5252 w 7617"/>
              <a:gd name="T71" fmla="*/ 4718 h 7362"/>
              <a:gd name="T72" fmla="*/ 4904 w 7617"/>
              <a:gd name="T73" fmla="*/ 5090 h 7362"/>
              <a:gd name="T74" fmla="*/ 4729 w 7617"/>
              <a:gd name="T75" fmla="*/ 5040 h 7362"/>
              <a:gd name="T76" fmla="*/ 4455 w 7617"/>
              <a:gd name="T77" fmla="*/ 5384 h 7362"/>
              <a:gd name="T78" fmla="*/ 4598 w 7617"/>
              <a:gd name="T79" fmla="*/ 5604 h 7362"/>
              <a:gd name="T80" fmla="*/ 4764 w 7617"/>
              <a:gd name="T81" fmla="*/ 5740 h 7362"/>
              <a:gd name="T82" fmla="*/ 4842 w 7617"/>
              <a:gd name="T83" fmla="*/ 6295 h 7362"/>
              <a:gd name="T84" fmla="*/ 4780 w 7617"/>
              <a:gd name="T85" fmla="*/ 6603 h 7362"/>
              <a:gd name="T86" fmla="*/ 5203 w 7617"/>
              <a:gd name="T87" fmla="*/ 6750 h 7362"/>
              <a:gd name="T88" fmla="*/ 5890 w 7617"/>
              <a:gd name="T89" fmla="*/ 6453 h 7362"/>
              <a:gd name="T90" fmla="*/ 6459 w 7617"/>
              <a:gd name="T91" fmla="*/ 5082 h 7362"/>
              <a:gd name="T92" fmla="*/ 5890 w 7617"/>
              <a:gd name="T93" fmla="*/ 5114 h 7362"/>
              <a:gd name="T94" fmla="*/ 6269 w 7617"/>
              <a:gd name="T95" fmla="*/ 6030 h 7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617" h="7362">
                <a:moveTo>
                  <a:pt x="4900" y="3974"/>
                </a:moveTo>
                <a:cubicBezTo>
                  <a:pt x="4704" y="3877"/>
                  <a:pt x="4498" y="3798"/>
                  <a:pt x="4283" y="3740"/>
                </a:cubicBezTo>
                <a:cubicBezTo>
                  <a:pt x="4347" y="3708"/>
                  <a:pt x="4410" y="3676"/>
                  <a:pt x="4468" y="3634"/>
                </a:cubicBezTo>
                <a:cubicBezTo>
                  <a:pt x="4563" y="3565"/>
                  <a:pt x="4752" y="3400"/>
                  <a:pt x="4825" y="3330"/>
                </a:cubicBezTo>
                <a:cubicBezTo>
                  <a:pt x="4884" y="3274"/>
                  <a:pt x="4998" y="3134"/>
                  <a:pt x="4998" y="3134"/>
                </a:cubicBezTo>
                <a:cubicBezTo>
                  <a:pt x="5235" y="2808"/>
                  <a:pt x="5375" y="2408"/>
                  <a:pt x="5375" y="1975"/>
                </a:cubicBezTo>
                <a:cubicBezTo>
                  <a:pt x="5375" y="931"/>
                  <a:pt x="4558" y="0"/>
                  <a:pt x="3400" y="0"/>
                </a:cubicBezTo>
                <a:cubicBezTo>
                  <a:pt x="2311" y="0"/>
                  <a:pt x="1425" y="886"/>
                  <a:pt x="1425" y="1975"/>
                </a:cubicBezTo>
                <a:cubicBezTo>
                  <a:pt x="1425" y="2746"/>
                  <a:pt x="1870" y="3416"/>
                  <a:pt x="2518" y="3741"/>
                </a:cubicBezTo>
                <a:cubicBezTo>
                  <a:pt x="1069" y="4132"/>
                  <a:pt x="0" y="5455"/>
                  <a:pt x="0" y="7024"/>
                </a:cubicBezTo>
                <a:cubicBezTo>
                  <a:pt x="0" y="7137"/>
                  <a:pt x="91" y="7228"/>
                  <a:pt x="204" y="7228"/>
                </a:cubicBezTo>
                <a:cubicBezTo>
                  <a:pt x="316" y="7228"/>
                  <a:pt x="408" y="7137"/>
                  <a:pt x="408" y="7024"/>
                </a:cubicBezTo>
                <a:cubicBezTo>
                  <a:pt x="408" y="5374"/>
                  <a:pt x="1750" y="4032"/>
                  <a:pt x="3400" y="4032"/>
                </a:cubicBezTo>
                <a:cubicBezTo>
                  <a:pt x="3843" y="4032"/>
                  <a:pt x="4264" y="4129"/>
                  <a:pt x="4641" y="4303"/>
                </a:cubicBezTo>
                <a:cubicBezTo>
                  <a:pt x="4718" y="4184"/>
                  <a:pt x="4804" y="4075"/>
                  <a:pt x="4900" y="3974"/>
                </a:cubicBezTo>
                <a:close/>
                <a:moveTo>
                  <a:pt x="1833" y="1975"/>
                </a:moveTo>
                <a:cubicBezTo>
                  <a:pt x="1833" y="1110"/>
                  <a:pt x="2537" y="408"/>
                  <a:pt x="3400" y="408"/>
                </a:cubicBezTo>
                <a:cubicBezTo>
                  <a:pt x="4264" y="408"/>
                  <a:pt x="4968" y="1111"/>
                  <a:pt x="4968" y="1975"/>
                </a:cubicBezTo>
                <a:cubicBezTo>
                  <a:pt x="4968" y="2840"/>
                  <a:pt x="4264" y="3543"/>
                  <a:pt x="3400" y="3543"/>
                </a:cubicBezTo>
                <a:cubicBezTo>
                  <a:pt x="2536" y="3543"/>
                  <a:pt x="1833" y="2839"/>
                  <a:pt x="1833" y="1975"/>
                </a:cubicBezTo>
                <a:close/>
                <a:moveTo>
                  <a:pt x="6113" y="7362"/>
                </a:moveTo>
                <a:cubicBezTo>
                  <a:pt x="6037" y="7362"/>
                  <a:pt x="5960" y="7342"/>
                  <a:pt x="5891" y="7302"/>
                </a:cubicBezTo>
                <a:cubicBezTo>
                  <a:pt x="5789" y="7243"/>
                  <a:pt x="5716" y="7148"/>
                  <a:pt x="5685" y="7034"/>
                </a:cubicBezTo>
                <a:cubicBezTo>
                  <a:pt x="5578" y="7019"/>
                  <a:pt x="5474" y="6990"/>
                  <a:pt x="5374" y="6952"/>
                </a:cubicBezTo>
                <a:cubicBezTo>
                  <a:pt x="5202" y="7123"/>
                  <a:pt x="4921" y="7123"/>
                  <a:pt x="4750" y="6950"/>
                </a:cubicBezTo>
                <a:lnTo>
                  <a:pt x="4589" y="6789"/>
                </a:lnTo>
                <a:cubicBezTo>
                  <a:pt x="4417" y="6617"/>
                  <a:pt x="4417" y="6338"/>
                  <a:pt x="4588" y="6165"/>
                </a:cubicBezTo>
                <a:cubicBezTo>
                  <a:pt x="4548" y="6065"/>
                  <a:pt x="4520" y="5960"/>
                  <a:pt x="4505" y="5854"/>
                </a:cubicBezTo>
                <a:cubicBezTo>
                  <a:pt x="4391" y="5823"/>
                  <a:pt x="4298" y="5750"/>
                  <a:pt x="4238" y="5648"/>
                </a:cubicBezTo>
                <a:cubicBezTo>
                  <a:pt x="4179" y="5545"/>
                  <a:pt x="4163" y="5427"/>
                  <a:pt x="4193" y="5313"/>
                </a:cubicBezTo>
                <a:lnTo>
                  <a:pt x="4252" y="5093"/>
                </a:lnTo>
                <a:cubicBezTo>
                  <a:pt x="4281" y="4979"/>
                  <a:pt x="4355" y="4884"/>
                  <a:pt x="4458" y="4825"/>
                </a:cubicBezTo>
                <a:cubicBezTo>
                  <a:pt x="4560" y="4767"/>
                  <a:pt x="4678" y="4750"/>
                  <a:pt x="4792" y="4780"/>
                </a:cubicBezTo>
                <a:cubicBezTo>
                  <a:pt x="4825" y="4738"/>
                  <a:pt x="4862" y="4697"/>
                  <a:pt x="4899" y="4659"/>
                </a:cubicBezTo>
                <a:cubicBezTo>
                  <a:pt x="4937" y="4622"/>
                  <a:pt x="4978" y="4585"/>
                  <a:pt x="5020" y="4552"/>
                </a:cubicBezTo>
                <a:cubicBezTo>
                  <a:pt x="4959" y="4317"/>
                  <a:pt x="5099" y="4075"/>
                  <a:pt x="5333" y="4011"/>
                </a:cubicBezTo>
                <a:lnTo>
                  <a:pt x="5553" y="3953"/>
                </a:lnTo>
                <a:cubicBezTo>
                  <a:pt x="5788" y="3890"/>
                  <a:pt x="6030" y="4029"/>
                  <a:pt x="6094" y="4264"/>
                </a:cubicBezTo>
                <a:cubicBezTo>
                  <a:pt x="6202" y="4279"/>
                  <a:pt x="6305" y="4308"/>
                  <a:pt x="6405" y="4346"/>
                </a:cubicBezTo>
                <a:cubicBezTo>
                  <a:pt x="6578" y="4175"/>
                  <a:pt x="6858" y="4175"/>
                  <a:pt x="7029" y="4348"/>
                </a:cubicBezTo>
                <a:lnTo>
                  <a:pt x="7190" y="4509"/>
                </a:lnTo>
                <a:cubicBezTo>
                  <a:pt x="7363" y="4681"/>
                  <a:pt x="7363" y="4960"/>
                  <a:pt x="7192" y="5133"/>
                </a:cubicBezTo>
                <a:cubicBezTo>
                  <a:pt x="7232" y="5233"/>
                  <a:pt x="7259" y="5338"/>
                  <a:pt x="7274" y="5444"/>
                </a:cubicBezTo>
                <a:cubicBezTo>
                  <a:pt x="7388" y="5475"/>
                  <a:pt x="7482" y="5548"/>
                  <a:pt x="7542" y="5650"/>
                </a:cubicBezTo>
                <a:cubicBezTo>
                  <a:pt x="7600" y="5753"/>
                  <a:pt x="7617" y="5871"/>
                  <a:pt x="7587" y="5985"/>
                </a:cubicBezTo>
                <a:lnTo>
                  <a:pt x="7528" y="6205"/>
                </a:lnTo>
                <a:cubicBezTo>
                  <a:pt x="7465" y="6440"/>
                  <a:pt x="7223" y="6580"/>
                  <a:pt x="6988" y="6518"/>
                </a:cubicBezTo>
                <a:cubicBezTo>
                  <a:pt x="6954" y="6560"/>
                  <a:pt x="6918" y="6600"/>
                  <a:pt x="6880" y="6639"/>
                </a:cubicBezTo>
                <a:cubicBezTo>
                  <a:pt x="6843" y="6678"/>
                  <a:pt x="6802" y="6713"/>
                  <a:pt x="6759" y="6746"/>
                </a:cubicBezTo>
                <a:cubicBezTo>
                  <a:pt x="6789" y="6860"/>
                  <a:pt x="6773" y="6978"/>
                  <a:pt x="6714" y="7080"/>
                </a:cubicBezTo>
                <a:cubicBezTo>
                  <a:pt x="6655" y="7183"/>
                  <a:pt x="6559" y="7257"/>
                  <a:pt x="6447" y="7287"/>
                </a:cubicBezTo>
                <a:lnTo>
                  <a:pt x="6227" y="7345"/>
                </a:lnTo>
                <a:cubicBezTo>
                  <a:pt x="6189" y="7357"/>
                  <a:pt x="6150" y="7362"/>
                  <a:pt x="6113" y="7362"/>
                </a:cubicBezTo>
                <a:close/>
                <a:moveTo>
                  <a:pt x="5314" y="6632"/>
                </a:moveTo>
                <a:lnTo>
                  <a:pt x="5402" y="6673"/>
                </a:lnTo>
                <a:cubicBezTo>
                  <a:pt x="5528" y="6733"/>
                  <a:pt x="5662" y="6769"/>
                  <a:pt x="5803" y="6779"/>
                </a:cubicBezTo>
                <a:lnTo>
                  <a:pt x="5899" y="6787"/>
                </a:lnTo>
                <a:lnTo>
                  <a:pt x="5922" y="6880"/>
                </a:lnTo>
                <a:cubicBezTo>
                  <a:pt x="5927" y="6900"/>
                  <a:pt x="5933" y="6923"/>
                  <a:pt x="5939" y="6945"/>
                </a:cubicBezTo>
                <a:lnTo>
                  <a:pt x="5944" y="6964"/>
                </a:lnTo>
                <a:cubicBezTo>
                  <a:pt x="5957" y="7009"/>
                  <a:pt x="5985" y="7047"/>
                  <a:pt x="6027" y="7070"/>
                </a:cubicBezTo>
                <a:cubicBezTo>
                  <a:pt x="6068" y="7094"/>
                  <a:pt x="6114" y="7100"/>
                  <a:pt x="6159" y="7088"/>
                </a:cubicBezTo>
                <a:lnTo>
                  <a:pt x="6379" y="7029"/>
                </a:lnTo>
                <a:cubicBezTo>
                  <a:pt x="6424" y="7017"/>
                  <a:pt x="6462" y="6988"/>
                  <a:pt x="6485" y="6946"/>
                </a:cubicBezTo>
                <a:cubicBezTo>
                  <a:pt x="6509" y="6905"/>
                  <a:pt x="6515" y="6859"/>
                  <a:pt x="6503" y="6814"/>
                </a:cubicBezTo>
                <a:lnTo>
                  <a:pt x="6498" y="6796"/>
                </a:lnTo>
                <a:cubicBezTo>
                  <a:pt x="6492" y="6774"/>
                  <a:pt x="6485" y="6751"/>
                  <a:pt x="6480" y="6731"/>
                </a:cubicBezTo>
                <a:lnTo>
                  <a:pt x="6453" y="6639"/>
                </a:lnTo>
                <a:lnTo>
                  <a:pt x="6533" y="6584"/>
                </a:lnTo>
                <a:cubicBezTo>
                  <a:pt x="6590" y="6544"/>
                  <a:pt x="6645" y="6499"/>
                  <a:pt x="6693" y="6451"/>
                </a:cubicBezTo>
                <a:cubicBezTo>
                  <a:pt x="6741" y="6403"/>
                  <a:pt x="6787" y="6349"/>
                  <a:pt x="6825" y="6292"/>
                </a:cubicBezTo>
                <a:lnTo>
                  <a:pt x="6880" y="6212"/>
                </a:lnTo>
                <a:lnTo>
                  <a:pt x="6973" y="6239"/>
                </a:lnTo>
                <a:cubicBezTo>
                  <a:pt x="6993" y="6245"/>
                  <a:pt x="7014" y="6250"/>
                  <a:pt x="7037" y="6257"/>
                </a:cubicBezTo>
                <a:lnTo>
                  <a:pt x="7057" y="6262"/>
                </a:lnTo>
                <a:cubicBezTo>
                  <a:pt x="7150" y="6287"/>
                  <a:pt x="7247" y="6232"/>
                  <a:pt x="7272" y="6138"/>
                </a:cubicBezTo>
                <a:lnTo>
                  <a:pt x="7330" y="5918"/>
                </a:lnTo>
                <a:cubicBezTo>
                  <a:pt x="7343" y="5873"/>
                  <a:pt x="7337" y="5825"/>
                  <a:pt x="7313" y="5785"/>
                </a:cubicBezTo>
                <a:cubicBezTo>
                  <a:pt x="7289" y="5744"/>
                  <a:pt x="7252" y="5715"/>
                  <a:pt x="7207" y="5703"/>
                </a:cubicBezTo>
                <a:lnTo>
                  <a:pt x="7188" y="5698"/>
                </a:lnTo>
                <a:cubicBezTo>
                  <a:pt x="7165" y="5692"/>
                  <a:pt x="7143" y="5685"/>
                  <a:pt x="7123" y="5680"/>
                </a:cubicBezTo>
                <a:lnTo>
                  <a:pt x="7029" y="5658"/>
                </a:lnTo>
                <a:lnTo>
                  <a:pt x="7022" y="5562"/>
                </a:lnTo>
                <a:cubicBezTo>
                  <a:pt x="7010" y="5421"/>
                  <a:pt x="6975" y="5286"/>
                  <a:pt x="6915" y="5160"/>
                </a:cubicBezTo>
                <a:lnTo>
                  <a:pt x="6874" y="5073"/>
                </a:lnTo>
                <a:lnTo>
                  <a:pt x="6944" y="5007"/>
                </a:lnTo>
                <a:cubicBezTo>
                  <a:pt x="6959" y="4991"/>
                  <a:pt x="6975" y="4977"/>
                  <a:pt x="6992" y="4960"/>
                </a:cubicBezTo>
                <a:lnTo>
                  <a:pt x="7005" y="4946"/>
                </a:lnTo>
                <a:cubicBezTo>
                  <a:pt x="7074" y="4878"/>
                  <a:pt x="7074" y="4766"/>
                  <a:pt x="7005" y="4699"/>
                </a:cubicBezTo>
                <a:lnTo>
                  <a:pt x="6844" y="4538"/>
                </a:lnTo>
                <a:cubicBezTo>
                  <a:pt x="6775" y="4469"/>
                  <a:pt x="6664" y="4469"/>
                  <a:pt x="6597" y="4538"/>
                </a:cubicBezTo>
                <a:lnTo>
                  <a:pt x="6583" y="4552"/>
                </a:lnTo>
                <a:lnTo>
                  <a:pt x="6535" y="4599"/>
                </a:lnTo>
                <a:lnTo>
                  <a:pt x="6469" y="4669"/>
                </a:lnTo>
                <a:lnTo>
                  <a:pt x="6382" y="4628"/>
                </a:lnTo>
                <a:cubicBezTo>
                  <a:pt x="6255" y="4568"/>
                  <a:pt x="6120" y="4532"/>
                  <a:pt x="5980" y="4522"/>
                </a:cubicBezTo>
                <a:lnTo>
                  <a:pt x="5884" y="4514"/>
                </a:lnTo>
                <a:lnTo>
                  <a:pt x="5862" y="4420"/>
                </a:lnTo>
                <a:cubicBezTo>
                  <a:pt x="5857" y="4400"/>
                  <a:pt x="5850" y="4379"/>
                  <a:pt x="5845" y="4357"/>
                </a:cubicBezTo>
                <a:lnTo>
                  <a:pt x="5840" y="4338"/>
                </a:lnTo>
                <a:cubicBezTo>
                  <a:pt x="5815" y="4244"/>
                  <a:pt x="5719" y="4189"/>
                  <a:pt x="5625" y="4214"/>
                </a:cubicBezTo>
                <a:lnTo>
                  <a:pt x="5405" y="4273"/>
                </a:lnTo>
                <a:cubicBezTo>
                  <a:pt x="5360" y="4285"/>
                  <a:pt x="5323" y="4314"/>
                  <a:pt x="5299" y="4355"/>
                </a:cubicBezTo>
                <a:cubicBezTo>
                  <a:pt x="5275" y="4397"/>
                  <a:pt x="5269" y="4443"/>
                  <a:pt x="5282" y="4488"/>
                </a:cubicBezTo>
                <a:lnTo>
                  <a:pt x="5287" y="4507"/>
                </a:lnTo>
                <a:cubicBezTo>
                  <a:pt x="5293" y="4529"/>
                  <a:pt x="5298" y="4550"/>
                  <a:pt x="5304" y="4570"/>
                </a:cubicBezTo>
                <a:lnTo>
                  <a:pt x="5332" y="4663"/>
                </a:lnTo>
                <a:lnTo>
                  <a:pt x="5252" y="4718"/>
                </a:lnTo>
                <a:cubicBezTo>
                  <a:pt x="5194" y="4758"/>
                  <a:pt x="5139" y="4803"/>
                  <a:pt x="5092" y="4850"/>
                </a:cubicBezTo>
                <a:cubicBezTo>
                  <a:pt x="5043" y="4899"/>
                  <a:pt x="4998" y="4953"/>
                  <a:pt x="4959" y="5010"/>
                </a:cubicBezTo>
                <a:lnTo>
                  <a:pt x="4904" y="5090"/>
                </a:lnTo>
                <a:lnTo>
                  <a:pt x="4812" y="5063"/>
                </a:lnTo>
                <a:cubicBezTo>
                  <a:pt x="4792" y="5057"/>
                  <a:pt x="4770" y="5052"/>
                  <a:pt x="4748" y="5045"/>
                </a:cubicBezTo>
                <a:lnTo>
                  <a:pt x="4729" y="5040"/>
                </a:lnTo>
                <a:cubicBezTo>
                  <a:pt x="4684" y="5028"/>
                  <a:pt x="4637" y="5034"/>
                  <a:pt x="4597" y="5058"/>
                </a:cubicBezTo>
                <a:cubicBezTo>
                  <a:pt x="4555" y="5082"/>
                  <a:pt x="4527" y="5119"/>
                  <a:pt x="4514" y="5164"/>
                </a:cubicBezTo>
                <a:lnTo>
                  <a:pt x="4455" y="5384"/>
                </a:lnTo>
                <a:cubicBezTo>
                  <a:pt x="4443" y="5429"/>
                  <a:pt x="4449" y="5477"/>
                  <a:pt x="4473" y="5517"/>
                </a:cubicBezTo>
                <a:cubicBezTo>
                  <a:pt x="4497" y="5557"/>
                  <a:pt x="4534" y="5587"/>
                  <a:pt x="4579" y="5599"/>
                </a:cubicBezTo>
                <a:lnTo>
                  <a:pt x="4598" y="5604"/>
                </a:lnTo>
                <a:cubicBezTo>
                  <a:pt x="4620" y="5610"/>
                  <a:pt x="4643" y="5617"/>
                  <a:pt x="4663" y="5622"/>
                </a:cubicBezTo>
                <a:lnTo>
                  <a:pt x="4757" y="5644"/>
                </a:lnTo>
                <a:lnTo>
                  <a:pt x="4764" y="5740"/>
                </a:lnTo>
                <a:cubicBezTo>
                  <a:pt x="4775" y="5880"/>
                  <a:pt x="4810" y="6015"/>
                  <a:pt x="4870" y="6142"/>
                </a:cubicBezTo>
                <a:lnTo>
                  <a:pt x="4912" y="6229"/>
                </a:lnTo>
                <a:lnTo>
                  <a:pt x="4842" y="6295"/>
                </a:lnTo>
                <a:cubicBezTo>
                  <a:pt x="4827" y="6310"/>
                  <a:pt x="4810" y="6325"/>
                  <a:pt x="4794" y="6342"/>
                </a:cubicBezTo>
                <a:lnTo>
                  <a:pt x="4780" y="6355"/>
                </a:lnTo>
                <a:cubicBezTo>
                  <a:pt x="4712" y="6424"/>
                  <a:pt x="4712" y="6535"/>
                  <a:pt x="4780" y="6603"/>
                </a:cubicBezTo>
                <a:lnTo>
                  <a:pt x="4942" y="6764"/>
                </a:lnTo>
                <a:cubicBezTo>
                  <a:pt x="5010" y="6833"/>
                  <a:pt x="5122" y="6833"/>
                  <a:pt x="5189" y="6764"/>
                </a:cubicBezTo>
                <a:lnTo>
                  <a:pt x="5203" y="6750"/>
                </a:lnTo>
                <a:cubicBezTo>
                  <a:pt x="5219" y="6734"/>
                  <a:pt x="5235" y="6719"/>
                  <a:pt x="5249" y="6703"/>
                </a:cubicBezTo>
                <a:lnTo>
                  <a:pt x="5314" y="6632"/>
                </a:lnTo>
                <a:close/>
                <a:moveTo>
                  <a:pt x="5890" y="6453"/>
                </a:moveTo>
                <a:cubicBezTo>
                  <a:pt x="5684" y="6453"/>
                  <a:pt x="5479" y="6374"/>
                  <a:pt x="5323" y="6218"/>
                </a:cubicBezTo>
                <a:cubicBezTo>
                  <a:pt x="5009" y="5904"/>
                  <a:pt x="5009" y="5395"/>
                  <a:pt x="5323" y="5082"/>
                </a:cubicBezTo>
                <a:cubicBezTo>
                  <a:pt x="5637" y="4768"/>
                  <a:pt x="6145" y="4768"/>
                  <a:pt x="6459" y="5082"/>
                </a:cubicBezTo>
                <a:cubicBezTo>
                  <a:pt x="6773" y="5395"/>
                  <a:pt x="6773" y="5904"/>
                  <a:pt x="6459" y="6218"/>
                </a:cubicBezTo>
                <a:cubicBezTo>
                  <a:pt x="6302" y="6374"/>
                  <a:pt x="6095" y="6453"/>
                  <a:pt x="5890" y="6453"/>
                </a:cubicBezTo>
                <a:close/>
                <a:moveTo>
                  <a:pt x="5890" y="5114"/>
                </a:moveTo>
                <a:cubicBezTo>
                  <a:pt x="5753" y="5114"/>
                  <a:pt x="5615" y="5167"/>
                  <a:pt x="5510" y="5272"/>
                </a:cubicBezTo>
                <a:cubicBezTo>
                  <a:pt x="5302" y="5480"/>
                  <a:pt x="5302" y="5822"/>
                  <a:pt x="5510" y="6030"/>
                </a:cubicBezTo>
                <a:cubicBezTo>
                  <a:pt x="5719" y="6239"/>
                  <a:pt x="6060" y="6239"/>
                  <a:pt x="6269" y="6030"/>
                </a:cubicBezTo>
                <a:cubicBezTo>
                  <a:pt x="6478" y="5822"/>
                  <a:pt x="6478" y="5480"/>
                  <a:pt x="6269" y="5272"/>
                </a:cubicBezTo>
                <a:cubicBezTo>
                  <a:pt x="6165" y="5167"/>
                  <a:pt x="6028" y="5114"/>
                  <a:pt x="5890" y="5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sp>
        <p:nvSpPr>
          <p:cNvPr id="3" name="iconfont-11157-5276537"/>
          <p:cNvSpPr>
            <a:spLocks noChangeAspect="1"/>
          </p:cNvSpPr>
          <p:nvPr>
            <p:custDataLst>
              <p:tags r:id="rId25"/>
            </p:custDataLst>
          </p:nvPr>
        </p:nvSpPr>
        <p:spPr bwMode="auto">
          <a:xfrm>
            <a:off x="665830" y="2125961"/>
            <a:ext cx="365413" cy="353319"/>
          </a:xfrm>
          <a:custGeom>
            <a:avLst/>
            <a:gdLst>
              <a:gd name="T0" fmla="*/ 4468 w 7617"/>
              <a:gd name="T1" fmla="*/ 3634 h 7362"/>
              <a:gd name="T2" fmla="*/ 5375 w 7617"/>
              <a:gd name="T3" fmla="*/ 1975 h 7362"/>
              <a:gd name="T4" fmla="*/ 2518 w 7617"/>
              <a:gd name="T5" fmla="*/ 3741 h 7362"/>
              <a:gd name="T6" fmla="*/ 408 w 7617"/>
              <a:gd name="T7" fmla="*/ 7024 h 7362"/>
              <a:gd name="T8" fmla="*/ 4900 w 7617"/>
              <a:gd name="T9" fmla="*/ 3974 h 7362"/>
              <a:gd name="T10" fmla="*/ 4968 w 7617"/>
              <a:gd name="T11" fmla="*/ 1975 h 7362"/>
              <a:gd name="T12" fmla="*/ 6113 w 7617"/>
              <a:gd name="T13" fmla="*/ 7362 h 7362"/>
              <a:gd name="T14" fmla="*/ 5374 w 7617"/>
              <a:gd name="T15" fmla="*/ 6952 h 7362"/>
              <a:gd name="T16" fmla="*/ 4588 w 7617"/>
              <a:gd name="T17" fmla="*/ 6165 h 7362"/>
              <a:gd name="T18" fmla="*/ 4193 w 7617"/>
              <a:gd name="T19" fmla="*/ 5313 h 7362"/>
              <a:gd name="T20" fmla="*/ 4792 w 7617"/>
              <a:gd name="T21" fmla="*/ 4780 h 7362"/>
              <a:gd name="T22" fmla="*/ 5333 w 7617"/>
              <a:gd name="T23" fmla="*/ 4011 h 7362"/>
              <a:gd name="T24" fmla="*/ 6405 w 7617"/>
              <a:gd name="T25" fmla="*/ 4346 h 7362"/>
              <a:gd name="T26" fmla="*/ 7192 w 7617"/>
              <a:gd name="T27" fmla="*/ 5133 h 7362"/>
              <a:gd name="T28" fmla="*/ 7587 w 7617"/>
              <a:gd name="T29" fmla="*/ 5985 h 7362"/>
              <a:gd name="T30" fmla="*/ 6880 w 7617"/>
              <a:gd name="T31" fmla="*/ 6639 h 7362"/>
              <a:gd name="T32" fmla="*/ 6447 w 7617"/>
              <a:gd name="T33" fmla="*/ 7287 h 7362"/>
              <a:gd name="T34" fmla="*/ 5314 w 7617"/>
              <a:gd name="T35" fmla="*/ 6632 h 7362"/>
              <a:gd name="T36" fmla="*/ 5899 w 7617"/>
              <a:gd name="T37" fmla="*/ 6787 h 7362"/>
              <a:gd name="T38" fmla="*/ 5944 w 7617"/>
              <a:gd name="T39" fmla="*/ 6964 h 7362"/>
              <a:gd name="T40" fmla="*/ 6379 w 7617"/>
              <a:gd name="T41" fmla="*/ 7029 h 7362"/>
              <a:gd name="T42" fmla="*/ 6498 w 7617"/>
              <a:gd name="T43" fmla="*/ 6796 h 7362"/>
              <a:gd name="T44" fmla="*/ 6533 w 7617"/>
              <a:gd name="T45" fmla="*/ 6584 h 7362"/>
              <a:gd name="T46" fmla="*/ 6880 w 7617"/>
              <a:gd name="T47" fmla="*/ 6212 h 7362"/>
              <a:gd name="T48" fmla="*/ 7057 w 7617"/>
              <a:gd name="T49" fmla="*/ 6262 h 7362"/>
              <a:gd name="T50" fmla="*/ 7313 w 7617"/>
              <a:gd name="T51" fmla="*/ 5785 h 7362"/>
              <a:gd name="T52" fmla="*/ 7123 w 7617"/>
              <a:gd name="T53" fmla="*/ 5680 h 7362"/>
              <a:gd name="T54" fmla="*/ 6915 w 7617"/>
              <a:gd name="T55" fmla="*/ 5160 h 7362"/>
              <a:gd name="T56" fmla="*/ 6992 w 7617"/>
              <a:gd name="T57" fmla="*/ 4960 h 7362"/>
              <a:gd name="T58" fmla="*/ 6844 w 7617"/>
              <a:gd name="T59" fmla="*/ 4538 h 7362"/>
              <a:gd name="T60" fmla="*/ 6535 w 7617"/>
              <a:gd name="T61" fmla="*/ 4599 h 7362"/>
              <a:gd name="T62" fmla="*/ 5980 w 7617"/>
              <a:gd name="T63" fmla="*/ 4522 h 7362"/>
              <a:gd name="T64" fmla="*/ 5845 w 7617"/>
              <a:gd name="T65" fmla="*/ 4357 h 7362"/>
              <a:gd name="T66" fmla="*/ 5405 w 7617"/>
              <a:gd name="T67" fmla="*/ 4273 h 7362"/>
              <a:gd name="T68" fmla="*/ 5287 w 7617"/>
              <a:gd name="T69" fmla="*/ 4507 h 7362"/>
              <a:gd name="T70" fmla="*/ 5252 w 7617"/>
              <a:gd name="T71" fmla="*/ 4718 h 7362"/>
              <a:gd name="T72" fmla="*/ 4904 w 7617"/>
              <a:gd name="T73" fmla="*/ 5090 h 7362"/>
              <a:gd name="T74" fmla="*/ 4729 w 7617"/>
              <a:gd name="T75" fmla="*/ 5040 h 7362"/>
              <a:gd name="T76" fmla="*/ 4455 w 7617"/>
              <a:gd name="T77" fmla="*/ 5384 h 7362"/>
              <a:gd name="T78" fmla="*/ 4598 w 7617"/>
              <a:gd name="T79" fmla="*/ 5604 h 7362"/>
              <a:gd name="T80" fmla="*/ 4764 w 7617"/>
              <a:gd name="T81" fmla="*/ 5740 h 7362"/>
              <a:gd name="T82" fmla="*/ 4842 w 7617"/>
              <a:gd name="T83" fmla="*/ 6295 h 7362"/>
              <a:gd name="T84" fmla="*/ 4780 w 7617"/>
              <a:gd name="T85" fmla="*/ 6603 h 7362"/>
              <a:gd name="T86" fmla="*/ 5203 w 7617"/>
              <a:gd name="T87" fmla="*/ 6750 h 7362"/>
              <a:gd name="T88" fmla="*/ 5890 w 7617"/>
              <a:gd name="T89" fmla="*/ 6453 h 7362"/>
              <a:gd name="T90" fmla="*/ 6459 w 7617"/>
              <a:gd name="T91" fmla="*/ 5082 h 7362"/>
              <a:gd name="T92" fmla="*/ 5890 w 7617"/>
              <a:gd name="T93" fmla="*/ 5114 h 7362"/>
              <a:gd name="T94" fmla="*/ 6269 w 7617"/>
              <a:gd name="T95" fmla="*/ 6030 h 7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617" h="7362">
                <a:moveTo>
                  <a:pt x="4900" y="3974"/>
                </a:moveTo>
                <a:cubicBezTo>
                  <a:pt x="4704" y="3877"/>
                  <a:pt x="4498" y="3798"/>
                  <a:pt x="4283" y="3740"/>
                </a:cubicBezTo>
                <a:cubicBezTo>
                  <a:pt x="4347" y="3708"/>
                  <a:pt x="4410" y="3676"/>
                  <a:pt x="4468" y="3634"/>
                </a:cubicBezTo>
                <a:cubicBezTo>
                  <a:pt x="4563" y="3565"/>
                  <a:pt x="4752" y="3400"/>
                  <a:pt x="4825" y="3330"/>
                </a:cubicBezTo>
                <a:cubicBezTo>
                  <a:pt x="4884" y="3274"/>
                  <a:pt x="4998" y="3134"/>
                  <a:pt x="4998" y="3134"/>
                </a:cubicBezTo>
                <a:cubicBezTo>
                  <a:pt x="5235" y="2808"/>
                  <a:pt x="5375" y="2408"/>
                  <a:pt x="5375" y="1975"/>
                </a:cubicBezTo>
                <a:cubicBezTo>
                  <a:pt x="5375" y="931"/>
                  <a:pt x="4558" y="0"/>
                  <a:pt x="3400" y="0"/>
                </a:cubicBezTo>
                <a:cubicBezTo>
                  <a:pt x="2311" y="0"/>
                  <a:pt x="1425" y="886"/>
                  <a:pt x="1425" y="1975"/>
                </a:cubicBezTo>
                <a:cubicBezTo>
                  <a:pt x="1425" y="2746"/>
                  <a:pt x="1870" y="3416"/>
                  <a:pt x="2518" y="3741"/>
                </a:cubicBezTo>
                <a:cubicBezTo>
                  <a:pt x="1069" y="4132"/>
                  <a:pt x="0" y="5455"/>
                  <a:pt x="0" y="7024"/>
                </a:cubicBezTo>
                <a:cubicBezTo>
                  <a:pt x="0" y="7137"/>
                  <a:pt x="91" y="7228"/>
                  <a:pt x="204" y="7228"/>
                </a:cubicBezTo>
                <a:cubicBezTo>
                  <a:pt x="316" y="7228"/>
                  <a:pt x="408" y="7137"/>
                  <a:pt x="408" y="7024"/>
                </a:cubicBezTo>
                <a:cubicBezTo>
                  <a:pt x="408" y="5374"/>
                  <a:pt x="1750" y="4032"/>
                  <a:pt x="3400" y="4032"/>
                </a:cubicBezTo>
                <a:cubicBezTo>
                  <a:pt x="3843" y="4032"/>
                  <a:pt x="4264" y="4129"/>
                  <a:pt x="4641" y="4303"/>
                </a:cubicBezTo>
                <a:cubicBezTo>
                  <a:pt x="4718" y="4184"/>
                  <a:pt x="4804" y="4075"/>
                  <a:pt x="4900" y="3974"/>
                </a:cubicBezTo>
                <a:close/>
                <a:moveTo>
                  <a:pt x="1833" y="1975"/>
                </a:moveTo>
                <a:cubicBezTo>
                  <a:pt x="1833" y="1110"/>
                  <a:pt x="2537" y="408"/>
                  <a:pt x="3400" y="408"/>
                </a:cubicBezTo>
                <a:cubicBezTo>
                  <a:pt x="4264" y="408"/>
                  <a:pt x="4968" y="1111"/>
                  <a:pt x="4968" y="1975"/>
                </a:cubicBezTo>
                <a:cubicBezTo>
                  <a:pt x="4968" y="2840"/>
                  <a:pt x="4264" y="3543"/>
                  <a:pt x="3400" y="3543"/>
                </a:cubicBezTo>
                <a:cubicBezTo>
                  <a:pt x="2536" y="3543"/>
                  <a:pt x="1833" y="2839"/>
                  <a:pt x="1833" y="1975"/>
                </a:cubicBezTo>
                <a:close/>
                <a:moveTo>
                  <a:pt x="6113" y="7362"/>
                </a:moveTo>
                <a:cubicBezTo>
                  <a:pt x="6037" y="7362"/>
                  <a:pt x="5960" y="7342"/>
                  <a:pt x="5891" y="7302"/>
                </a:cubicBezTo>
                <a:cubicBezTo>
                  <a:pt x="5789" y="7243"/>
                  <a:pt x="5716" y="7148"/>
                  <a:pt x="5685" y="7034"/>
                </a:cubicBezTo>
                <a:cubicBezTo>
                  <a:pt x="5578" y="7019"/>
                  <a:pt x="5474" y="6990"/>
                  <a:pt x="5374" y="6952"/>
                </a:cubicBezTo>
                <a:cubicBezTo>
                  <a:pt x="5202" y="7123"/>
                  <a:pt x="4921" y="7123"/>
                  <a:pt x="4750" y="6950"/>
                </a:cubicBezTo>
                <a:lnTo>
                  <a:pt x="4589" y="6789"/>
                </a:lnTo>
                <a:cubicBezTo>
                  <a:pt x="4417" y="6617"/>
                  <a:pt x="4417" y="6338"/>
                  <a:pt x="4588" y="6165"/>
                </a:cubicBezTo>
                <a:cubicBezTo>
                  <a:pt x="4548" y="6065"/>
                  <a:pt x="4520" y="5960"/>
                  <a:pt x="4505" y="5854"/>
                </a:cubicBezTo>
                <a:cubicBezTo>
                  <a:pt x="4391" y="5823"/>
                  <a:pt x="4298" y="5750"/>
                  <a:pt x="4238" y="5648"/>
                </a:cubicBezTo>
                <a:cubicBezTo>
                  <a:pt x="4179" y="5545"/>
                  <a:pt x="4163" y="5427"/>
                  <a:pt x="4193" y="5313"/>
                </a:cubicBezTo>
                <a:lnTo>
                  <a:pt x="4252" y="5093"/>
                </a:lnTo>
                <a:cubicBezTo>
                  <a:pt x="4281" y="4979"/>
                  <a:pt x="4355" y="4884"/>
                  <a:pt x="4458" y="4825"/>
                </a:cubicBezTo>
                <a:cubicBezTo>
                  <a:pt x="4560" y="4767"/>
                  <a:pt x="4678" y="4750"/>
                  <a:pt x="4792" y="4780"/>
                </a:cubicBezTo>
                <a:cubicBezTo>
                  <a:pt x="4825" y="4738"/>
                  <a:pt x="4862" y="4697"/>
                  <a:pt x="4899" y="4659"/>
                </a:cubicBezTo>
                <a:cubicBezTo>
                  <a:pt x="4937" y="4622"/>
                  <a:pt x="4978" y="4585"/>
                  <a:pt x="5020" y="4552"/>
                </a:cubicBezTo>
                <a:cubicBezTo>
                  <a:pt x="4959" y="4317"/>
                  <a:pt x="5099" y="4075"/>
                  <a:pt x="5333" y="4011"/>
                </a:cubicBezTo>
                <a:lnTo>
                  <a:pt x="5553" y="3953"/>
                </a:lnTo>
                <a:cubicBezTo>
                  <a:pt x="5788" y="3890"/>
                  <a:pt x="6030" y="4029"/>
                  <a:pt x="6094" y="4264"/>
                </a:cubicBezTo>
                <a:cubicBezTo>
                  <a:pt x="6202" y="4279"/>
                  <a:pt x="6305" y="4308"/>
                  <a:pt x="6405" y="4346"/>
                </a:cubicBezTo>
                <a:cubicBezTo>
                  <a:pt x="6578" y="4175"/>
                  <a:pt x="6858" y="4175"/>
                  <a:pt x="7029" y="4348"/>
                </a:cubicBezTo>
                <a:lnTo>
                  <a:pt x="7190" y="4509"/>
                </a:lnTo>
                <a:cubicBezTo>
                  <a:pt x="7363" y="4681"/>
                  <a:pt x="7363" y="4960"/>
                  <a:pt x="7192" y="5133"/>
                </a:cubicBezTo>
                <a:cubicBezTo>
                  <a:pt x="7232" y="5233"/>
                  <a:pt x="7259" y="5338"/>
                  <a:pt x="7274" y="5444"/>
                </a:cubicBezTo>
                <a:cubicBezTo>
                  <a:pt x="7388" y="5475"/>
                  <a:pt x="7482" y="5548"/>
                  <a:pt x="7542" y="5650"/>
                </a:cubicBezTo>
                <a:cubicBezTo>
                  <a:pt x="7600" y="5753"/>
                  <a:pt x="7617" y="5871"/>
                  <a:pt x="7587" y="5985"/>
                </a:cubicBezTo>
                <a:lnTo>
                  <a:pt x="7528" y="6205"/>
                </a:lnTo>
                <a:cubicBezTo>
                  <a:pt x="7465" y="6440"/>
                  <a:pt x="7223" y="6580"/>
                  <a:pt x="6988" y="6518"/>
                </a:cubicBezTo>
                <a:cubicBezTo>
                  <a:pt x="6954" y="6560"/>
                  <a:pt x="6918" y="6600"/>
                  <a:pt x="6880" y="6639"/>
                </a:cubicBezTo>
                <a:cubicBezTo>
                  <a:pt x="6843" y="6678"/>
                  <a:pt x="6802" y="6713"/>
                  <a:pt x="6759" y="6746"/>
                </a:cubicBezTo>
                <a:cubicBezTo>
                  <a:pt x="6789" y="6860"/>
                  <a:pt x="6773" y="6978"/>
                  <a:pt x="6714" y="7080"/>
                </a:cubicBezTo>
                <a:cubicBezTo>
                  <a:pt x="6655" y="7183"/>
                  <a:pt x="6559" y="7257"/>
                  <a:pt x="6447" y="7287"/>
                </a:cubicBezTo>
                <a:lnTo>
                  <a:pt x="6227" y="7345"/>
                </a:lnTo>
                <a:cubicBezTo>
                  <a:pt x="6189" y="7357"/>
                  <a:pt x="6150" y="7362"/>
                  <a:pt x="6113" y="7362"/>
                </a:cubicBezTo>
                <a:close/>
                <a:moveTo>
                  <a:pt x="5314" y="6632"/>
                </a:moveTo>
                <a:lnTo>
                  <a:pt x="5402" y="6673"/>
                </a:lnTo>
                <a:cubicBezTo>
                  <a:pt x="5528" y="6733"/>
                  <a:pt x="5662" y="6769"/>
                  <a:pt x="5803" y="6779"/>
                </a:cubicBezTo>
                <a:lnTo>
                  <a:pt x="5899" y="6787"/>
                </a:lnTo>
                <a:lnTo>
                  <a:pt x="5922" y="6880"/>
                </a:lnTo>
                <a:cubicBezTo>
                  <a:pt x="5927" y="6900"/>
                  <a:pt x="5933" y="6923"/>
                  <a:pt x="5939" y="6945"/>
                </a:cubicBezTo>
                <a:lnTo>
                  <a:pt x="5944" y="6964"/>
                </a:lnTo>
                <a:cubicBezTo>
                  <a:pt x="5957" y="7009"/>
                  <a:pt x="5985" y="7047"/>
                  <a:pt x="6027" y="7070"/>
                </a:cubicBezTo>
                <a:cubicBezTo>
                  <a:pt x="6068" y="7094"/>
                  <a:pt x="6114" y="7100"/>
                  <a:pt x="6159" y="7088"/>
                </a:cubicBezTo>
                <a:lnTo>
                  <a:pt x="6379" y="7029"/>
                </a:lnTo>
                <a:cubicBezTo>
                  <a:pt x="6424" y="7017"/>
                  <a:pt x="6462" y="6988"/>
                  <a:pt x="6485" y="6946"/>
                </a:cubicBezTo>
                <a:cubicBezTo>
                  <a:pt x="6509" y="6905"/>
                  <a:pt x="6515" y="6859"/>
                  <a:pt x="6503" y="6814"/>
                </a:cubicBezTo>
                <a:lnTo>
                  <a:pt x="6498" y="6796"/>
                </a:lnTo>
                <a:cubicBezTo>
                  <a:pt x="6492" y="6774"/>
                  <a:pt x="6485" y="6751"/>
                  <a:pt x="6480" y="6731"/>
                </a:cubicBezTo>
                <a:lnTo>
                  <a:pt x="6453" y="6639"/>
                </a:lnTo>
                <a:lnTo>
                  <a:pt x="6533" y="6584"/>
                </a:lnTo>
                <a:cubicBezTo>
                  <a:pt x="6590" y="6544"/>
                  <a:pt x="6645" y="6499"/>
                  <a:pt x="6693" y="6451"/>
                </a:cubicBezTo>
                <a:cubicBezTo>
                  <a:pt x="6741" y="6403"/>
                  <a:pt x="6787" y="6349"/>
                  <a:pt x="6825" y="6292"/>
                </a:cubicBezTo>
                <a:lnTo>
                  <a:pt x="6880" y="6212"/>
                </a:lnTo>
                <a:lnTo>
                  <a:pt x="6973" y="6239"/>
                </a:lnTo>
                <a:cubicBezTo>
                  <a:pt x="6993" y="6245"/>
                  <a:pt x="7014" y="6250"/>
                  <a:pt x="7037" y="6257"/>
                </a:cubicBezTo>
                <a:lnTo>
                  <a:pt x="7057" y="6262"/>
                </a:lnTo>
                <a:cubicBezTo>
                  <a:pt x="7150" y="6287"/>
                  <a:pt x="7247" y="6232"/>
                  <a:pt x="7272" y="6138"/>
                </a:cubicBezTo>
                <a:lnTo>
                  <a:pt x="7330" y="5918"/>
                </a:lnTo>
                <a:cubicBezTo>
                  <a:pt x="7343" y="5873"/>
                  <a:pt x="7337" y="5825"/>
                  <a:pt x="7313" y="5785"/>
                </a:cubicBezTo>
                <a:cubicBezTo>
                  <a:pt x="7289" y="5744"/>
                  <a:pt x="7252" y="5715"/>
                  <a:pt x="7207" y="5703"/>
                </a:cubicBezTo>
                <a:lnTo>
                  <a:pt x="7188" y="5698"/>
                </a:lnTo>
                <a:cubicBezTo>
                  <a:pt x="7165" y="5692"/>
                  <a:pt x="7143" y="5685"/>
                  <a:pt x="7123" y="5680"/>
                </a:cubicBezTo>
                <a:lnTo>
                  <a:pt x="7029" y="5658"/>
                </a:lnTo>
                <a:lnTo>
                  <a:pt x="7022" y="5562"/>
                </a:lnTo>
                <a:cubicBezTo>
                  <a:pt x="7010" y="5421"/>
                  <a:pt x="6975" y="5286"/>
                  <a:pt x="6915" y="5160"/>
                </a:cubicBezTo>
                <a:lnTo>
                  <a:pt x="6874" y="5073"/>
                </a:lnTo>
                <a:lnTo>
                  <a:pt x="6944" y="5007"/>
                </a:lnTo>
                <a:cubicBezTo>
                  <a:pt x="6959" y="4991"/>
                  <a:pt x="6975" y="4977"/>
                  <a:pt x="6992" y="4960"/>
                </a:cubicBezTo>
                <a:lnTo>
                  <a:pt x="7005" y="4946"/>
                </a:lnTo>
                <a:cubicBezTo>
                  <a:pt x="7074" y="4878"/>
                  <a:pt x="7074" y="4766"/>
                  <a:pt x="7005" y="4699"/>
                </a:cubicBezTo>
                <a:lnTo>
                  <a:pt x="6844" y="4538"/>
                </a:lnTo>
                <a:cubicBezTo>
                  <a:pt x="6775" y="4469"/>
                  <a:pt x="6664" y="4469"/>
                  <a:pt x="6597" y="4538"/>
                </a:cubicBezTo>
                <a:lnTo>
                  <a:pt x="6583" y="4552"/>
                </a:lnTo>
                <a:lnTo>
                  <a:pt x="6535" y="4599"/>
                </a:lnTo>
                <a:lnTo>
                  <a:pt x="6469" y="4669"/>
                </a:lnTo>
                <a:lnTo>
                  <a:pt x="6382" y="4628"/>
                </a:lnTo>
                <a:cubicBezTo>
                  <a:pt x="6255" y="4568"/>
                  <a:pt x="6120" y="4532"/>
                  <a:pt x="5980" y="4522"/>
                </a:cubicBezTo>
                <a:lnTo>
                  <a:pt x="5884" y="4514"/>
                </a:lnTo>
                <a:lnTo>
                  <a:pt x="5862" y="4420"/>
                </a:lnTo>
                <a:cubicBezTo>
                  <a:pt x="5857" y="4400"/>
                  <a:pt x="5850" y="4379"/>
                  <a:pt x="5845" y="4357"/>
                </a:cubicBezTo>
                <a:lnTo>
                  <a:pt x="5840" y="4338"/>
                </a:lnTo>
                <a:cubicBezTo>
                  <a:pt x="5815" y="4244"/>
                  <a:pt x="5719" y="4189"/>
                  <a:pt x="5625" y="4214"/>
                </a:cubicBezTo>
                <a:lnTo>
                  <a:pt x="5405" y="4273"/>
                </a:lnTo>
                <a:cubicBezTo>
                  <a:pt x="5360" y="4285"/>
                  <a:pt x="5323" y="4314"/>
                  <a:pt x="5299" y="4355"/>
                </a:cubicBezTo>
                <a:cubicBezTo>
                  <a:pt x="5275" y="4397"/>
                  <a:pt x="5269" y="4443"/>
                  <a:pt x="5282" y="4488"/>
                </a:cubicBezTo>
                <a:lnTo>
                  <a:pt x="5287" y="4507"/>
                </a:lnTo>
                <a:cubicBezTo>
                  <a:pt x="5293" y="4529"/>
                  <a:pt x="5298" y="4550"/>
                  <a:pt x="5304" y="4570"/>
                </a:cubicBezTo>
                <a:lnTo>
                  <a:pt x="5332" y="4663"/>
                </a:lnTo>
                <a:lnTo>
                  <a:pt x="5252" y="4718"/>
                </a:lnTo>
                <a:cubicBezTo>
                  <a:pt x="5194" y="4758"/>
                  <a:pt x="5139" y="4803"/>
                  <a:pt x="5092" y="4850"/>
                </a:cubicBezTo>
                <a:cubicBezTo>
                  <a:pt x="5043" y="4899"/>
                  <a:pt x="4998" y="4953"/>
                  <a:pt x="4959" y="5010"/>
                </a:cubicBezTo>
                <a:lnTo>
                  <a:pt x="4904" y="5090"/>
                </a:lnTo>
                <a:lnTo>
                  <a:pt x="4812" y="5063"/>
                </a:lnTo>
                <a:cubicBezTo>
                  <a:pt x="4792" y="5057"/>
                  <a:pt x="4770" y="5052"/>
                  <a:pt x="4748" y="5045"/>
                </a:cubicBezTo>
                <a:lnTo>
                  <a:pt x="4729" y="5040"/>
                </a:lnTo>
                <a:cubicBezTo>
                  <a:pt x="4684" y="5028"/>
                  <a:pt x="4637" y="5034"/>
                  <a:pt x="4597" y="5058"/>
                </a:cubicBezTo>
                <a:cubicBezTo>
                  <a:pt x="4555" y="5082"/>
                  <a:pt x="4527" y="5119"/>
                  <a:pt x="4514" y="5164"/>
                </a:cubicBezTo>
                <a:lnTo>
                  <a:pt x="4455" y="5384"/>
                </a:lnTo>
                <a:cubicBezTo>
                  <a:pt x="4443" y="5429"/>
                  <a:pt x="4449" y="5477"/>
                  <a:pt x="4473" y="5517"/>
                </a:cubicBezTo>
                <a:cubicBezTo>
                  <a:pt x="4497" y="5557"/>
                  <a:pt x="4534" y="5587"/>
                  <a:pt x="4579" y="5599"/>
                </a:cubicBezTo>
                <a:lnTo>
                  <a:pt x="4598" y="5604"/>
                </a:lnTo>
                <a:cubicBezTo>
                  <a:pt x="4620" y="5610"/>
                  <a:pt x="4643" y="5617"/>
                  <a:pt x="4663" y="5622"/>
                </a:cubicBezTo>
                <a:lnTo>
                  <a:pt x="4757" y="5644"/>
                </a:lnTo>
                <a:lnTo>
                  <a:pt x="4764" y="5740"/>
                </a:lnTo>
                <a:cubicBezTo>
                  <a:pt x="4775" y="5880"/>
                  <a:pt x="4810" y="6015"/>
                  <a:pt x="4870" y="6142"/>
                </a:cubicBezTo>
                <a:lnTo>
                  <a:pt x="4912" y="6229"/>
                </a:lnTo>
                <a:lnTo>
                  <a:pt x="4842" y="6295"/>
                </a:lnTo>
                <a:cubicBezTo>
                  <a:pt x="4827" y="6310"/>
                  <a:pt x="4810" y="6325"/>
                  <a:pt x="4794" y="6342"/>
                </a:cubicBezTo>
                <a:lnTo>
                  <a:pt x="4780" y="6355"/>
                </a:lnTo>
                <a:cubicBezTo>
                  <a:pt x="4712" y="6424"/>
                  <a:pt x="4712" y="6535"/>
                  <a:pt x="4780" y="6603"/>
                </a:cubicBezTo>
                <a:lnTo>
                  <a:pt x="4942" y="6764"/>
                </a:lnTo>
                <a:cubicBezTo>
                  <a:pt x="5010" y="6833"/>
                  <a:pt x="5122" y="6833"/>
                  <a:pt x="5189" y="6764"/>
                </a:cubicBezTo>
                <a:lnTo>
                  <a:pt x="5203" y="6750"/>
                </a:lnTo>
                <a:cubicBezTo>
                  <a:pt x="5219" y="6734"/>
                  <a:pt x="5235" y="6719"/>
                  <a:pt x="5249" y="6703"/>
                </a:cubicBezTo>
                <a:lnTo>
                  <a:pt x="5314" y="6632"/>
                </a:lnTo>
                <a:close/>
                <a:moveTo>
                  <a:pt x="5890" y="6453"/>
                </a:moveTo>
                <a:cubicBezTo>
                  <a:pt x="5684" y="6453"/>
                  <a:pt x="5479" y="6374"/>
                  <a:pt x="5323" y="6218"/>
                </a:cubicBezTo>
                <a:cubicBezTo>
                  <a:pt x="5009" y="5904"/>
                  <a:pt x="5009" y="5395"/>
                  <a:pt x="5323" y="5082"/>
                </a:cubicBezTo>
                <a:cubicBezTo>
                  <a:pt x="5637" y="4768"/>
                  <a:pt x="6145" y="4768"/>
                  <a:pt x="6459" y="5082"/>
                </a:cubicBezTo>
                <a:cubicBezTo>
                  <a:pt x="6773" y="5395"/>
                  <a:pt x="6773" y="5904"/>
                  <a:pt x="6459" y="6218"/>
                </a:cubicBezTo>
                <a:cubicBezTo>
                  <a:pt x="6302" y="6374"/>
                  <a:pt x="6095" y="6453"/>
                  <a:pt x="5890" y="6453"/>
                </a:cubicBezTo>
                <a:close/>
                <a:moveTo>
                  <a:pt x="5890" y="5114"/>
                </a:moveTo>
                <a:cubicBezTo>
                  <a:pt x="5753" y="5114"/>
                  <a:pt x="5615" y="5167"/>
                  <a:pt x="5510" y="5272"/>
                </a:cubicBezTo>
                <a:cubicBezTo>
                  <a:pt x="5302" y="5480"/>
                  <a:pt x="5302" y="5822"/>
                  <a:pt x="5510" y="6030"/>
                </a:cubicBezTo>
                <a:cubicBezTo>
                  <a:pt x="5719" y="6239"/>
                  <a:pt x="6060" y="6239"/>
                  <a:pt x="6269" y="6030"/>
                </a:cubicBezTo>
                <a:cubicBezTo>
                  <a:pt x="6478" y="5822"/>
                  <a:pt x="6478" y="5480"/>
                  <a:pt x="6269" y="5272"/>
                </a:cubicBezTo>
                <a:cubicBezTo>
                  <a:pt x="6165" y="5167"/>
                  <a:pt x="6028" y="5114"/>
                  <a:pt x="5890" y="5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08915" y="2437130"/>
            <a:ext cx="3588385" cy="16998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   Huang Hao</a:t>
            </a:r>
            <a:r>
              <a:rPr lang="en-US" altLang="zh-CN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1600" b="1" i="1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presentor</a:t>
            </a:r>
            <a:r>
              <a:rPr lang="en-US" altLang="zh-CN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)</a:t>
            </a:r>
            <a:endParaRPr lang="en-US" sz="16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Getting through the code framework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UI design </a:t>
            </a: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testing</a:t>
            </a:r>
            <a:endParaRPr lang="en-US" altLang="zh-CN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5" name="直接连接符 4"/>
          <p:cNvCxnSpPr/>
          <p:nvPr>
            <p:custDataLst>
              <p:tags r:id="rId26"/>
            </p:custDataLst>
          </p:nvPr>
        </p:nvCxnSpPr>
        <p:spPr>
          <a:xfrm>
            <a:off x="646780" y="4194213"/>
            <a:ext cx="10548620" cy="2540"/>
          </a:xfrm>
          <a:prstGeom prst="line">
            <a:avLst/>
          </a:prstGeom>
          <a:ln>
            <a:solidFill>
              <a:schemeClr val="dk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4375150" y="2482850"/>
            <a:ext cx="2317115" cy="15043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Wen Tianshu</a:t>
            </a:r>
            <a:endParaRPr lang="en-US" altLang="zh-CN" sz="16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server design</a:t>
            </a: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client design</a:t>
            </a: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iconfont-11157-5276537"/>
          <p:cNvSpPr>
            <a:spLocks noChangeAspect="1"/>
          </p:cNvSpPr>
          <p:nvPr>
            <p:custDataLst>
              <p:tags r:id="rId27"/>
            </p:custDataLst>
          </p:nvPr>
        </p:nvSpPr>
        <p:spPr bwMode="auto">
          <a:xfrm>
            <a:off x="4482815" y="2155508"/>
            <a:ext cx="365413" cy="353319"/>
          </a:xfrm>
          <a:custGeom>
            <a:avLst/>
            <a:gdLst>
              <a:gd name="T0" fmla="*/ 4468 w 7617"/>
              <a:gd name="T1" fmla="*/ 3634 h 7362"/>
              <a:gd name="T2" fmla="*/ 5375 w 7617"/>
              <a:gd name="T3" fmla="*/ 1975 h 7362"/>
              <a:gd name="T4" fmla="*/ 2518 w 7617"/>
              <a:gd name="T5" fmla="*/ 3741 h 7362"/>
              <a:gd name="T6" fmla="*/ 408 w 7617"/>
              <a:gd name="T7" fmla="*/ 7024 h 7362"/>
              <a:gd name="T8" fmla="*/ 4900 w 7617"/>
              <a:gd name="T9" fmla="*/ 3974 h 7362"/>
              <a:gd name="T10" fmla="*/ 4968 w 7617"/>
              <a:gd name="T11" fmla="*/ 1975 h 7362"/>
              <a:gd name="T12" fmla="*/ 6113 w 7617"/>
              <a:gd name="T13" fmla="*/ 7362 h 7362"/>
              <a:gd name="T14" fmla="*/ 5374 w 7617"/>
              <a:gd name="T15" fmla="*/ 6952 h 7362"/>
              <a:gd name="T16" fmla="*/ 4588 w 7617"/>
              <a:gd name="T17" fmla="*/ 6165 h 7362"/>
              <a:gd name="T18" fmla="*/ 4193 w 7617"/>
              <a:gd name="T19" fmla="*/ 5313 h 7362"/>
              <a:gd name="T20" fmla="*/ 4792 w 7617"/>
              <a:gd name="T21" fmla="*/ 4780 h 7362"/>
              <a:gd name="T22" fmla="*/ 5333 w 7617"/>
              <a:gd name="T23" fmla="*/ 4011 h 7362"/>
              <a:gd name="T24" fmla="*/ 6405 w 7617"/>
              <a:gd name="T25" fmla="*/ 4346 h 7362"/>
              <a:gd name="T26" fmla="*/ 7192 w 7617"/>
              <a:gd name="T27" fmla="*/ 5133 h 7362"/>
              <a:gd name="T28" fmla="*/ 7587 w 7617"/>
              <a:gd name="T29" fmla="*/ 5985 h 7362"/>
              <a:gd name="T30" fmla="*/ 6880 w 7617"/>
              <a:gd name="T31" fmla="*/ 6639 h 7362"/>
              <a:gd name="T32" fmla="*/ 6447 w 7617"/>
              <a:gd name="T33" fmla="*/ 7287 h 7362"/>
              <a:gd name="T34" fmla="*/ 5314 w 7617"/>
              <a:gd name="T35" fmla="*/ 6632 h 7362"/>
              <a:gd name="T36" fmla="*/ 5899 w 7617"/>
              <a:gd name="T37" fmla="*/ 6787 h 7362"/>
              <a:gd name="T38" fmla="*/ 5944 w 7617"/>
              <a:gd name="T39" fmla="*/ 6964 h 7362"/>
              <a:gd name="T40" fmla="*/ 6379 w 7617"/>
              <a:gd name="T41" fmla="*/ 7029 h 7362"/>
              <a:gd name="T42" fmla="*/ 6498 w 7617"/>
              <a:gd name="T43" fmla="*/ 6796 h 7362"/>
              <a:gd name="T44" fmla="*/ 6533 w 7617"/>
              <a:gd name="T45" fmla="*/ 6584 h 7362"/>
              <a:gd name="T46" fmla="*/ 6880 w 7617"/>
              <a:gd name="T47" fmla="*/ 6212 h 7362"/>
              <a:gd name="T48" fmla="*/ 7057 w 7617"/>
              <a:gd name="T49" fmla="*/ 6262 h 7362"/>
              <a:gd name="T50" fmla="*/ 7313 w 7617"/>
              <a:gd name="T51" fmla="*/ 5785 h 7362"/>
              <a:gd name="T52" fmla="*/ 7123 w 7617"/>
              <a:gd name="T53" fmla="*/ 5680 h 7362"/>
              <a:gd name="T54" fmla="*/ 6915 w 7617"/>
              <a:gd name="T55" fmla="*/ 5160 h 7362"/>
              <a:gd name="T56" fmla="*/ 6992 w 7617"/>
              <a:gd name="T57" fmla="*/ 4960 h 7362"/>
              <a:gd name="T58" fmla="*/ 6844 w 7617"/>
              <a:gd name="T59" fmla="*/ 4538 h 7362"/>
              <a:gd name="T60" fmla="*/ 6535 w 7617"/>
              <a:gd name="T61" fmla="*/ 4599 h 7362"/>
              <a:gd name="T62" fmla="*/ 5980 w 7617"/>
              <a:gd name="T63" fmla="*/ 4522 h 7362"/>
              <a:gd name="T64" fmla="*/ 5845 w 7617"/>
              <a:gd name="T65" fmla="*/ 4357 h 7362"/>
              <a:gd name="T66" fmla="*/ 5405 w 7617"/>
              <a:gd name="T67" fmla="*/ 4273 h 7362"/>
              <a:gd name="T68" fmla="*/ 5287 w 7617"/>
              <a:gd name="T69" fmla="*/ 4507 h 7362"/>
              <a:gd name="T70" fmla="*/ 5252 w 7617"/>
              <a:gd name="T71" fmla="*/ 4718 h 7362"/>
              <a:gd name="T72" fmla="*/ 4904 w 7617"/>
              <a:gd name="T73" fmla="*/ 5090 h 7362"/>
              <a:gd name="T74" fmla="*/ 4729 w 7617"/>
              <a:gd name="T75" fmla="*/ 5040 h 7362"/>
              <a:gd name="T76" fmla="*/ 4455 w 7617"/>
              <a:gd name="T77" fmla="*/ 5384 h 7362"/>
              <a:gd name="T78" fmla="*/ 4598 w 7617"/>
              <a:gd name="T79" fmla="*/ 5604 h 7362"/>
              <a:gd name="T80" fmla="*/ 4764 w 7617"/>
              <a:gd name="T81" fmla="*/ 5740 h 7362"/>
              <a:gd name="T82" fmla="*/ 4842 w 7617"/>
              <a:gd name="T83" fmla="*/ 6295 h 7362"/>
              <a:gd name="T84" fmla="*/ 4780 w 7617"/>
              <a:gd name="T85" fmla="*/ 6603 h 7362"/>
              <a:gd name="T86" fmla="*/ 5203 w 7617"/>
              <a:gd name="T87" fmla="*/ 6750 h 7362"/>
              <a:gd name="T88" fmla="*/ 5890 w 7617"/>
              <a:gd name="T89" fmla="*/ 6453 h 7362"/>
              <a:gd name="T90" fmla="*/ 6459 w 7617"/>
              <a:gd name="T91" fmla="*/ 5082 h 7362"/>
              <a:gd name="T92" fmla="*/ 5890 w 7617"/>
              <a:gd name="T93" fmla="*/ 5114 h 7362"/>
              <a:gd name="T94" fmla="*/ 6269 w 7617"/>
              <a:gd name="T95" fmla="*/ 6030 h 7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617" h="7362">
                <a:moveTo>
                  <a:pt x="4900" y="3974"/>
                </a:moveTo>
                <a:cubicBezTo>
                  <a:pt x="4704" y="3877"/>
                  <a:pt x="4498" y="3798"/>
                  <a:pt x="4283" y="3740"/>
                </a:cubicBezTo>
                <a:cubicBezTo>
                  <a:pt x="4347" y="3708"/>
                  <a:pt x="4410" y="3676"/>
                  <a:pt x="4468" y="3634"/>
                </a:cubicBezTo>
                <a:cubicBezTo>
                  <a:pt x="4563" y="3565"/>
                  <a:pt x="4752" y="3400"/>
                  <a:pt x="4825" y="3330"/>
                </a:cubicBezTo>
                <a:cubicBezTo>
                  <a:pt x="4884" y="3274"/>
                  <a:pt x="4998" y="3134"/>
                  <a:pt x="4998" y="3134"/>
                </a:cubicBezTo>
                <a:cubicBezTo>
                  <a:pt x="5235" y="2808"/>
                  <a:pt x="5375" y="2408"/>
                  <a:pt x="5375" y="1975"/>
                </a:cubicBezTo>
                <a:cubicBezTo>
                  <a:pt x="5375" y="931"/>
                  <a:pt x="4558" y="0"/>
                  <a:pt x="3400" y="0"/>
                </a:cubicBezTo>
                <a:cubicBezTo>
                  <a:pt x="2311" y="0"/>
                  <a:pt x="1425" y="886"/>
                  <a:pt x="1425" y="1975"/>
                </a:cubicBezTo>
                <a:cubicBezTo>
                  <a:pt x="1425" y="2746"/>
                  <a:pt x="1870" y="3416"/>
                  <a:pt x="2518" y="3741"/>
                </a:cubicBezTo>
                <a:cubicBezTo>
                  <a:pt x="1069" y="4132"/>
                  <a:pt x="0" y="5455"/>
                  <a:pt x="0" y="7024"/>
                </a:cubicBezTo>
                <a:cubicBezTo>
                  <a:pt x="0" y="7137"/>
                  <a:pt x="91" y="7228"/>
                  <a:pt x="204" y="7228"/>
                </a:cubicBezTo>
                <a:cubicBezTo>
                  <a:pt x="316" y="7228"/>
                  <a:pt x="408" y="7137"/>
                  <a:pt x="408" y="7024"/>
                </a:cubicBezTo>
                <a:cubicBezTo>
                  <a:pt x="408" y="5374"/>
                  <a:pt x="1750" y="4032"/>
                  <a:pt x="3400" y="4032"/>
                </a:cubicBezTo>
                <a:cubicBezTo>
                  <a:pt x="3843" y="4032"/>
                  <a:pt x="4264" y="4129"/>
                  <a:pt x="4641" y="4303"/>
                </a:cubicBezTo>
                <a:cubicBezTo>
                  <a:pt x="4718" y="4184"/>
                  <a:pt x="4804" y="4075"/>
                  <a:pt x="4900" y="3974"/>
                </a:cubicBezTo>
                <a:close/>
                <a:moveTo>
                  <a:pt x="1833" y="1975"/>
                </a:moveTo>
                <a:cubicBezTo>
                  <a:pt x="1833" y="1110"/>
                  <a:pt x="2537" y="408"/>
                  <a:pt x="3400" y="408"/>
                </a:cubicBezTo>
                <a:cubicBezTo>
                  <a:pt x="4264" y="408"/>
                  <a:pt x="4968" y="1111"/>
                  <a:pt x="4968" y="1975"/>
                </a:cubicBezTo>
                <a:cubicBezTo>
                  <a:pt x="4968" y="2840"/>
                  <a:pt x="4264" y="3543"/>
                  <a:pt x="3400" y="3543"/>
                </a:cubicBezTo>
                <a:cubicBezTo>
                  <a:pt x="2536" y="3543"/>
                  <a:pt x="1833" y="2839"/>
                  <a:pt x="1833" y="1975"/>
                </a:cubicBezTo>
                <a:close/>
                <a:moveTo>
                  <a:pt x="6113" y="7362"/>
                </a:moveTo>
                <a:cubicBezTo>
                  <a:pt x="6037" y="7362"/>
                  <a:pt x="5960" y="7342"/>
                  <a:pt x="5891" y="7302"/>
                </a:cubicBezTo>
                <a:cubicBezTo>
                  <a:pt x="5789" y="7243"/>
                  <a:pt x="5716" y="7148"/>
                  <a:pt x="5685" y="7034"/>
                </a:cubicBezTo>
                <a:cubicBezTo>
                  <a:pt x="5578" y="7019"/>
                  <a:pt x="5474" y="6990"/>
                  <a:pt x="5374" y="6952"/>
                </a:cubicBezTo>
                <a:cubicBezTo>
                  <a:pt x="5202" y="7123"/>
                  <a:pt x="4921" y="7123"/>
                  <a:pt x="4750" y="6950"/>
                </a:cubicBezTo>
                <a:lnTo>
                  <a:pt x="4589" y="6789"/>
                </a:lnTo>
                <a:cubicBezTo>
                  <a:pt x="4417" y="6617"/>
                  <a:pt x="4417" y="6338"/>
                  <a:pt x="4588" y="6165"/>
                </a:cubicBezTo>
                <a:cubicBezTo>
                  <a:pt x="4548" y="6065"/>
                  <a:pt x="4520" y="5960"/>
                  <a:pt x="4505" y="5854"/>
                </a:cubicBezTo>
                <a:cubicBezTo>
                  <a:pt x="4391" y="5823"/>
                  <a:pt x="4298" y="5750"/>
                  <a:pt x="4238" y="5648"/>
                </a:cubicBezTo>
                <a:cubicBezTo>
                  <a:pt x="4179" y="5545"/>
                  <a:pt x="4163" y="5427"/>
                  <a:pt x="4193" y="5313"/>
                </a:cubicBezTo>
                <a:lnTo>
                  <a:pt x="4252" y="5093"/>
                </a:lnTo>
                <a:cubicBezTo>
                  <a:pt x="4281" y="4979"/>
                  <a:pt x="4355" y="4884"/>
                  <a:pt x="4458" y="4825"/>
                </a:cubicBezTo>
                <a:cubicBezTo>
                  <a:pt x="4560" y="4767"/>
                  <a:pt x="4678" y="4750"/>
                  <a:pt x="4792" y="4780"/>
                </a:cubicBezTo>
                <a:cubicBezTo>
                  <a:pt x="4825" y="4738"/>
                  <a:pt x="4862" y="4697"/>
                  <a:pt x="4899" y="4659"/>
                </a:cubicBezTo>
                <a:cubicBezTo>
                  <a:pt x="4937" y="4622"/>
                  <a:pt x="4978" y="4585"/>
                  <a:pt x="5020" y="4552"/>
                </a:cubicBezTo>
                <a:cubicBezTo>
                  <a:pt x="4959" y="4317"/>
                  <a:pt x="5099" y="4075"/>
                  <a:pt x="5333" y="4011"/>
                </a:cubicBezTo>
                <a:lnTo>
                  <a:pt x="5553" y="3953"/>
                </a:lnTo>
                <a:cubicBezTo>
                  <a:pt x="5788" y="3890"/>
                  <a:pt x="6030" y="4029"/>
                  <a:pt x="6094" y="4264"/>
                </a:cubicBezTo>
                <a:cubicBezTo>
                  <a:pt x="6202" y="4279"/>
                  <a:pt x="6305" y="4308"/>
                  <a:pt x="6405" y="4346"/>
                </a:cubicBezTo>
                <a:cubicBezTo>
                  <a:pt x="6578" y="4175"/>
                  <a:pt x="6858" y="4175"/>
                  <a:pt x="7029" y="4348"/>
                </a:cubicBezTo>
                <a:lnTo>
                  <a:pt x="7190" y="4509"/>
                </a:lnTo>
                <a:cubicBezTo>
                  <a:pt x="7363" y="4681"/>
                  <a:pt x="7363" y="4960"/>
                  <a:pt x="7192" y="5133"/>
                </a:cubicBezTo>
                <a:cubicBezTo>
                  <a:pt x="7232" y="5233"/>
                  <a:pt x="7259" y="5338"/>
                  <a:pt x="7274" y="5444"/>
                </a:cubicBezTo>
                <a:cubicBezTo>
                  <a:pt x="7388" y="5475"/>
                  <a:pt x="7482" y="5548"/>
                  <a:pt x="7542" y="5650"/>
                </a:cubicBezTo>
                <a:cubicBezTo>
                  <a:pt x="7600" y="5753"/>
                  <a:pt x="7617" y="5871"/>
                  <a:pt x="7587" y="5985"/>
                </a:cubicBezTo>
                <a:lnTo>
                  <a:pt x="7528" y="6205"/>
                </a:lnTo>
                <a:cubicBezTo>
                  <a:pt x="7465" y="6440"/>
                  <a:pt x="7223" y="6580"/>
                  <a:pt x="6988" y="6518"/>
                </a:cubicBezTo>
                <a:cubicBezTo>
                  <a:pt x="6954" y="6560"/>
                  <a:pt x="6918" y="6600"/>
                  <a:pt x="6880" y="6639"/>
                </a:cubicBezTo>
                <a:cubicBezTo>
                  <a:pt x="6843" y="6678"/>
                  <a:pt x="6802" y="6713"/>
                  <a:pt x="6759" y="6746"/>
                </a:cubicBezTo>
                <a:cubicBezTo>
                  <a:pt x="6789" y="6860"/>
                  <a:pt x="6773" y="6978"/>
                  <a:pt x="6714" y="7080"/>
                </a:cubicBezTo>
                <a:cubicBezTo>
                  <a:pt x="6655" y="7183"/>
                  <a:pt x="6559" y="7257"/>
                  <a:pt x="6447" y="7287"/>
                </a:cubicBezTo>
                <a:lnTo>
                  <a:pt x="6227" y="7345"/>
                </a:lnTo>
                <a:cubicBezTo>
                  <a:pt x="6189" y="7357"/>
                  <a:pt x="6150" y="7362"/>
                  <a:pt x="6113" y="7362"/>
                </a:cubicBezTo>
                <a:close/>
                <a:moveTo>
                  <a:pt x="5314" y="6632"/>
                </a:moveTo>
                <a:lnTo>
                  <a:pt x="5402" y="6673"/>
                </a:lnTo>
                <a:cubicBezTo>
                  <a:pt x="5528" y="6733"/>
                  <a:pt x="5662" y="6769"/>
                  <a:pt x="5803" y="6779"/>
                </a:cubicBezTo>
                <a:lnTo>
                  <a:pt x="5899" y="6787"/>
                </a:lnTo>
                <a:lnTo>
                  <a:pt x="5922" y="6880"/>
                </a:lnTo>
                <a:cubicBezTo>
                  <a:pt x="5927" y="6900"/>
                  <a:pt x="5933" y="6923"/>
                  <a:pt x="5939" y="6945"/>
                </a:cubicBezTo>
                <a:lnTo>
                  <a:pt x="5944" y="6964"/>
                </a:lnTo>
                <a:cubicBezTo>
                  <a:pt x="5957" y="7009"/>
                  <a:pt x="5985" y="7047"/>
                  <a:pt x="6027" y="7070"/>
                </a:cubicBezTo>
                <a:cubicBezTo>
                  <a:pt x="6068" y="7094"/>
                  <a:pt x="6114" y="7100"/>
                  <a:pt x="6159" y="7088"/>
                </a:cubicBezTo>
                <a:lnTo>
                  <a:pt x="6379" y="7029"/>
                </a:lnTo>
                <a:cubicBezTo>
                  <a:pt x="6424" y="7017"/>
                  <a:pt x="6462" y="6988"/>
                  <a:pt x="6485" y="6946"/>
                </a:cubicBezTo>
                <a:cubicBezTo>
                  <a:pt x="6509" y="6905"/>
                  <a:pt x="6515" y="6859"/>
                  <a:pt x="6503" y="6814"/>
                </a:cubicBezTo>
                <a:lnTo>
                  <a:pt x="6498" y="6796"/>
                </a:lnTo>
                <a:cubicBezTo>
                  <a:pt x="6492" y="6774"/>
                  <a:pt x="6485" y="6751"/>
                  <a:pt x="6480" y="6731"/>
                </a:cubicBezTo>
                <a:lnTo>
                  <a:pt x="6453" y="6639"/>
                </a:lnTo>
                <a:lnTo>
                  <a:pt x="6533" y="6584"/>
                </a:lnTo>
                <a:cubicBezTo>
                  <a:pt x="6590" y="6544"/>
                  <a:pt x="6645" y="6499"/>
                  <a:pt x="6693" y="6451"/>
                </a:cubicBezTo>
                <a:cubicBezTo>
                  <a:pt x="6741" y="6403"/>
                  <a:pt x="6787" y="6349"/>
                  <a:pt x="6825" y="6292"/>
                </a:cubicBezTo>
                <a:lnTo>
                  <a:pt x="6880" y="6212"/>
                </a:lnTo>
                <a:lnTo>
                  <a:pt x="6973" y="6239"/>
                </a:lnTo>
                <a:cubicBezTo>
                  <a:pt x="6993" y="6245"/>
                  <a:pt x="7014" y="6250"/>
                  <a:pt x="7037" y="6257"/>
                </a:cubicBezTo>
                <a:lnTo>
                  <a:pt x="7057" y="6262"/>
                </a:lnTo>
                <a:cubicBezTo>
                  <a:pt x="7150" y="6287"/>
                  <a:pt x="7247" y="6232"/>
                  <a:pt x="7272" y="6138"/>
                </a:cubicBezTo>
                <a:lnTo>
                  <a:pt x="7330" y="5918"/>
                </a:lnTo>
                <a:cubicBezTo>
                  <a:pt x="7343" y="5873"/>
                  <a:pt x="7337" y="5825"/>
                  <a:pt x="7313" y="5785"/>
                </a:cubicBezTo>
                <a:cubicBezTo>
                  <a:pt x="7289" y="5744"/>
                  <a:pt x="7252" y="5715"/>
                  <a:pt x="7207" y="5703"/>
                </a:cubicBezTo>
                <a:lnTo>
                  <a:pt x="7188" y="5698"/>
                </a:lnTo>
                <a:cubicBezTo>
                  <a:pt x="7165" y="5692"/>
                  <a:pt x="7143" y="5685"/>
                  <a:pt x="7123" y="5680"/>
                </a:cubicBezTo>
                <a:lnTo>
                  <a:pt x="7029" y="5658"/>
                </a:lnTo>
                <a:lnTo>
                  <a:pt x="7022" y="5562"/>
                </a:lnTo>
                <a:cubicBezTo>
                  <a:pt x="7010" y="5421"/>
                  <a:pt x="6975" y="5286"/>
                  <a:pt x="6915" y="5160"/>
                </a:cubicBezTo>
                <a:lnTo>
                  <a:pt x="6874" y="5073"/>
                </a:lnTo>
                <a:lnTo>
                  <a:pt x="6944" y="5007"/>
                </a:lnTo>
                <a:cubicBezTo>
                  <a:pt x="6959" y="4991"/>
                  <a:pt x="6975" y="4977"/>
                  <a:pt x="6992" y="4960"/>
                </a:cubicBezTo>
                <a:lnTo>
                  <a:pt x="7005" y="4946"/>
                </a:lnTo>
                <a:cubicBezTo>
                  <a:pt x="7074" y="4878"/>
                  <a:pt x="7074" y="4766"/>
                  <a:pt x="7005" y="4699"/>
                </a:cubicBezTo>
                <a:lnTo>
                  <a:pt x="6844" y="4538"/>
                </a:lnTo>
                <a:cubicBezTo>
                  <a:pt x="6775" y="4469"/>
                  <a:pt x="6664" y="4469"/>
                  <a:pt x="6597" y="4538"/>
                </a:cubicBezTo>
                <a:lnTo>
                  <a:pt x="6583" y="4552"/>
                </a:lnTo>
                <a:lnTo>
                  <a:pt x="6535" y="4599"/>
                </a:lnTo>
                <a:lnTo>
                  <a:pt x="6469" y="4669"/>
                </a:lnTo>
                <a:lnTo>
                  <a:pt x="6382" y="4628"/>
                </a:lnTo>
                <a:cubicBezTo>
                  <a:pt x="6255" y="4568"/>
                  <a:pt x="6120" y="4532"/>
                  <a:pt x="5980" y="4522"/>
                </a:cubicBezTo>
                <a:lnTo>
                  <a:pt x="5884" y="4514"/>
                </a:lnTo>
                <a:lnTo>
                  <a:pt x="5862" y="4420"/>
                </a:lnTo>
                <a:cubicBezTo>
                  <a:pt x="5857" y="4400"/>
                  <a:pt x="5850" y="4379"/>
                  <a:pt x="5845" y="4357"/>
                </a:cubicBezTo>
                <a:lnTo>
                  <a:pt x="5840" y="4338"/>
                </a:lnTo>
                <a:cubicBezTo>
                  <a:pt x="5815" y="4244"/>
                  <a:pt x="5719" y="4189"/>
                  <a:pt x="5625" y="4214"/>
                </a:cubicBezTo>
                <a:lnTo>
                  <a:pt x="5405" y="4273"/>
                </a:lnTo>
                <a:cubicBezTo>
                  <a:pt x="5360" y="4285"/>
                  <a:pt x="5323" y="4314"/>
                  <a:pt x="5299" y="4355"/>
                </a:cubicBezTo>
                <a:cubicBezTo>
                  <a:pt x="5275" y="4397"/>
                  <a:pt x="5269" y="4443"/>
                  <a:pt x="5282" y="4488"/>
                </a:cubicBezTo>
                <a:lnTo>
                  <a:pt x="5287" y="4507"/>
                </a:lnTo>
                <a:cubicBezTo>
                  <a:pt x="5293" y="4529"/>
                  <a:pt x="5298" y="4550"/>
                  <a:pt x="5304" y="4570"/>
                </a:cubicBezTo>
                <a:lnTo>
                  <a:pt x="5332" y="4663"/>
                </a:lnTo>
                <a:lnTo>
                  <a:pt x="5252" y="4718"/>
                </a:lnTo>
                <a:cubicBezTo>
                  <a:pt x="5194" y="4758"/>
                  <a:pt x="5139" y="4803"/>
                  <a:pt x="5092" y="4850"/>
                </a:cubicBezTo>
                <a:cubicBezTo>
                  <a:pt x="5043" y="4899"/>
                  <a:pt x="4998" y="4953"/>
                  <a:pt x="4959" y="5010"/>
                </a:cubicBezTo>
                <a:lnTo>
                  <a:pt x="4904" y="5090"/>
                </a:lnTo>
                <a:lnTo>
                  <a:pt x="4812" y="5063"/>
                </a:lnTo>
                <a:cubicBezTo>
                  <a:pt x="4792" y="5057"/>
                  <a:pt x="4770" y="5052"/>
                  <a:pt x="4748" y="5045"/>
                </a:cubicBezTo>
                <a:lnTo>
                  <a:pt x="4729" y="5040"/>
                </a:lnTo>
                <a:cubicBezTo>
                  <a:pt x="4684" y="5028"/>
                  <a:pt x="4637" y="5034"/>
                  <a:pt x="4597" y="5058"/>
                </a:cubicBezTo>
                <a:cubicBezTo>
                  <a:pt x="4555" y="5082"/>
                  <a:pt x="4527" y="5119"/>
                  <a:pt x="4514" y="5164"/>
                </a:cubicBezTo>
                <a:lnTo>
                  <a:pt x="4455" y="5384"/>
                </a:lnTo>
                <a:cubicBezTo>
                  <a:pt x="4443" y="5429"/>
                  <a:pt x="4449" y="5477"/>
                  <a:pt x="4473" y="5517"/>
                </a:cubicBezTo>
                <a:cubicBezTo>
                  <a:pt x="4497" y="5557"/>
                  <a:pt x="4534" y="5587"/>
                  <a:pt x="4579" y="5599"/>
                </a:cubicBezTo>
                <a:lnTo>
                  <a:pt x="4598" y="5604"/>
                </a:lnTo>
                <a:cubicBezTo>
                  <a:pt x="4620" y="5610"/>
                  <a:pt x="4643" y="5617"/>
                  <a:pt x="4663" y="5622"/>
                </a:cubicBezTo>
                <a:lnTo>
                  <a:pt x="4757" y="5644"/>
                </a:lnTo>
                <a:lnTo>
                  <a:pt x="4764" y="5740"/>
                </a:lnTo>
                <a:cubicBezTo>
                  <a:pt x="4775" y="5880"/>
                  <a:pt x="4810" y="6015"/>
                  <a:pt x="4870" y="6142"/>
                </a:cubicBezTo>
                <a:lnTo>
                  <a:pt x="4912" y="6229"/>
                </a:lnTo>
                <a:lnTo>
                  <a:pt x="4842" y="6295"/>
                </a:lnTo>
                <a:cubicBezTo>
                  <a:pt x="4827" y="6310"/>
                  <a:pt x="4810" y="6325"/>
                  <a:pt x="4794" y="6342"/>
                </a:cubicBezTo>
                <a:lnTo>
                  <a:pt x="4780" y="6355"/>
                </a:lnTo>
                <a:cubicBezTo>
                  <a:pt x="4712" y="6424"/>
                  <a:pt x="4712" y="6535"/>
                  <a:pt x="4780" y="6603"/>
                </a:cubicBezTo>
                <a:lnTo>
                  <a:pt x="4942" y="6764"/>
                </a:lnTo>
                <a:cubicBezTo>
                  <a:pt x="5010" y="6833"/>
                  <a:pt x="5122" y="6833"/>
                  <a:pt x="5189" y="6764"/>
                </a:cubicBezTo>
                <a:lnTo>
                  <a:pt x="5203" y="6750"/>
                </a:lnTo>
                <a:cubicBezTo>
                  <a:pt x="5219" y="6734"/>
                  <a:pt x="5235" y="6719"/>
                  <a:pt x="5249" y="6703"/>
                </a:cubicBezTo>
                <a:lnTo>
                  <a:pt x="5314" y="6632"/>
                </a:lnTo>
                <a:close/>
                <a:moveTo>
                  <a:pt x="5890" y="6453"/>
                </a:moveTo>
                <a:cubicBezTo>
                  <a:pt x="5684" y="6453"/>
                  <a:pt x="5479" y="6374"/>
                  <a:pt x="5323" y="6218"/>
                </a:cubicBezTo>
                <a:cubicBezTo>
                  <a:pt x="5009" y="5904"/>
                  <a:pt x="5009" y="5395"/>
                  <a:pt x="5323" y="5082"/>
                </a:cubicBezTo>
                <a:cubicBezTo>
                  <a:pt x="5637" y="4768"/>
                  <a:pt x="6145" y="4768"/>
                  <a:pt x="6459" y="5082"/>
                </a:cubicBezTo>
                <a:cubicBezTo>
                  <a:pt x="6773" y="5395"/>
                  <a:pt x="6773" y="5904"/>
                  <a:pt x="6459" y="6218"/>
                </a:cubicBezTo>
                <a:cubicBezTo>
                  <a:pt x="6302" y="6374"/>
                  <a:pt x="6095" y="6453"/>
                  <a:pt x="5890" y="6453"/>
                </a:cubicBezTo>
                <a:close/>
                <a:moveTo>
                  <a:pt x="5890" y="5114"/>
                </a:moveTo>
                <a:cubicBezTo>
                  <a:pt x="5753" y="5114"/>
                  <a:pt x="5615" y="5167"/>
                  <a:pt x="5510" y="5272"/>
                </a:cubicBezTo>
                <a:cubicBezTo>
                  <a:pt x="5302" y="5480"/>
                  <a:pt x="5302" y="5822"/>
                  <a:pt x="5510" y="6030"/>
                </a:cubicBezTo>
                <a:cubicBezTo>
                  <a:pt x="5719" y="6239"/>
                  <a:pt x="6060" y="6239"/>
                  <a:pt x="6269" y="6030"/>
                </a:cubicBezTo>
                <a:cubicBezTo>
                  <a:pt x="6478" y="5822"/>
                  <a:pt x="6478" y="5480"/>
                  <a:pt x="6269" y="5272"/>
                </a:cubicBezTo>
                <a:cubicBezTo>
                  <a:pt x="6165" y="5167"/>
                  <a:pt x="6028" y="5114"/>
                  <a:pt x="5890" y="5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700645" y="2462530"/>
            <a:ext cx="3561080" cy="161607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Zhou Yitong</a:t>
            </a:r>
            <a:r>
              <a:rPr sz="14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 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Task framework design</a:t>
            </a: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proxy design</a:t>
            </a: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" name="iconfont-11157-5276537"/>
          <p:cNvSpPr>
            <a:spLocks noChangeAspect="1"/>
          </p:cNvSpPr>
          <p:nvPr>
            <p:custDataLst>
              <p:tags r:id="rId28"/>
            </p:custDataLst>
          </p:nvPr>
        </p:nvSpPr>
        <p:spPr bwMode="auto">
          <a:xfrm>
            <a:off x="8001985" y="2125028"/>
            <a:ext cx="365413" cy="353319"/>
          </a:xfrm>
          <a:custGeom>
            <a:avLst/>
            <a:gdLst>
              <a:gd name="T0" fmla="*/ 4468 w 7617"/>
              <a:gd name="T1" fmla="*/ 3634 h 7362"/>
              <a:gd name="T2" fmla="*/ 5375 w 7617"/>
              <a:gd name="T3" fmla="*/ 1975 h 7362"/>
              <a:gd name="T4" fmla="*/ 2518 w 7617"/>
              <a:gd name="T5" fmla="*/ 3741 h 7362"/>
              <a:gd name="T6" fmla="*/ 408 w 7617"/>
              <a:gd name="T7" fmla="*/ 7024 h 7362"/>
              <a:gd name="T8" fmla="*/ 4900 w 7617"/>
              <a:gd name="T9" fmla="*/ 3974 h 7362"/>
              <a:gd name="T10" fmla="*/ 4968 w 7617"/>
              <a:gd name="T11" fmla="*/ 1975 h 7362"/>
              <a:gd name="T12" fmla="*/ 6113 w 7617"/>
              <a:gd name="T13" fmla="*/ 7362 h 7362"/>
              <a:gd name="T14" fmla="*/ 5374 w 7617"/>
              <a:gd name="T15" fmla="*/ 6952 h 7362"/>
              <a:gd name="T16" fmla="*/ 4588 w 7617"/>
              <a:gd name="T17" fmla="*/ 6165 h 7362"/>
              <a:gd name="T18" fmla="*/ 4193 w 7617"/>
              <a:gd name="T19" fmla="*/ 5313 h 7362"/>
              <a:gd name="T20" fmla="*/ 4792 w 7617"/>
              <a:gd name="T21" fmla="*/ 4780 h 7362"/>
              <a:gd name="T22" fmla="*/ 5333 w 7617"/>
              <a:gd name="T23" fmla="*/ 4011 h 7362"/>
              <a:gd name="T24" fmla="*/ 6405 w 7617"/>
              <a:gd name="T25" fmla="*/ 4346 h 7362"/>
              <a:gd name="T26" fmla="*/ 7192 w 7617"/>
              <a:gd name="T27" fmla="*/ 5133 h 7362"/>
              <a:gd name="T28" fmla="*/ 7587 w 7617"/>
              <a:gd name="T29" fmla="*/ 5985 h 7362"/>
              <a:gd name="T30" fmla="*/ 6880 w 7617"/>
              <a:gd name="T31" fmla="*/ 6639 h 7362"/>
              <a:gd name="T32" fmla="*/ 6447 w 7617"/>
              <a:gd name="T33" fmla="*/ 7287 h 7362"/>
              <a:gd name="T34" fmla="*/ 5314 w 7617"/>
              <a:gd name="T35" fmla="*/ 6632 h 7362"/>
              <a:gd name="T36" fmla="*/ 5899 w 7617"/>
              <a:gd name="T37" fmla="*/ 6787 h 7362"/>
              <a:gd name="T38" fmla="*/ 5944 w 7617"/>
              <a:gd name="T39" fmla="*/ 6964 h 7362"/>
              <a:gd name="T40" fmla="*/ 6379 w 7617"/>
              <a:gd name="T41" fmla="*/ 7029 h 7362"/>
              <a:gd name="T42" fmla="*/ 6498 w 7617"/>
              <a:gd name="T43" fmla="*/ 6796 h 7362"/>
              <a:gd name="T44" fmla="*/ 6533 w 7617"/>
              <a:gd name="T45" fmla="*/ 6584 h 7362"/>
              <a:gd name="T46" fmla="*/ 6880 w 7617"/>
              <a:gd name="T47" fmla="*/ 6212 h 7362"/>
              <a:gd name="T48" fmla="*/ 7057 w 7617"/>
              <a:gd name="T49" fmla="*/ 6262 h 7362"/>
              <a:gd name="T50" fmla="*/ 7313 w 7617"/>
              <a:gd name="T51" fmla="*/ 5785 h 7362"/>
              <a:gd name="T52" fmla="*/ 7123 w 7617"/>
              <a:gd name="T53" fmla="*/ 5680 h 7362"/>
              <a:gd name="T54" fmla="*/ 6915 w 7617"/>
              <a:gd name="T55" fmla="*/ 5160 h 7362"/>
              <a:gd name="T56" fmla="*/ 6992 w 7617"/>
              <a:gd name="T57" fmla="*/ 4960 h 7362"/>
              <a:gd name="T58" fmla="*/ 6844 w 7617"/>
              <a:gd name="T59" fmla="*/ 4538 h 7362"/>
              <a:gd name="T60" fmla="*/ 6535 w 7617"/>
              <a:gd name="T61" fmla="*/ 4599 h 7362"/>
              <a:gd name="T62" fmla="*/ 5980 w 7617"/>
              <a:gd name="T63" fmla="*/ 4522 h 7362"/>
              <a:gd name="T64" fmla="*/ 5845 w 7617"/>
              <a:gd name="T65" fmla="*/ 4357 h 7362"/>
              <a:gd name="T66" fmla="*/ 5405 w 7617"/>
              <a:gd name="T67" fmla="*/ 4273 h 7362"/>
              <a:gd name="T68" fmla="*/ 5287 w 7617"/>
              <a:gd name="T69" fmla="*/ 4507 h 7362"/>
              <a:gd name="T70" fmla="*/ 5252 w 7617"/>
              <a:gd name="T71" fmla="*/ 4718 h 7362"/>
              <a:gd name="T72" fmla="*/ 4904 w 7617"/>
              <a:gd name="T73" fmla="*/ 5090 h 7362"/>
              <a:gd name="T74" fmla="*/ 4729 w 7617"/>
              <a:gd name="T75" fmla="*/ 5040 h 7362"/>
              <a:gd name="T76" fmla="*/ 4455 w 7617"/>
              <a:gd name="T77" fmla="*/ 5384 h 7362"/>
              <a:gd name="T78" fmla="*/ 4598 w 7617"/>
              <a:gd name="T79" fmla="*/ 5604 h 7362"/>
              <a:gd name="T80" fmla="*/ 4764 w 7617"/>
              <a:gd name="T81" fmla="*/ 5740 h 7362"/>
              <a:gd name="T82" fmla="*/ 4842 w 7617"/>
              <a:gd name="T83" fmla="*/ 6295 h 7362"/>
              <a:gd name="T84" fmla="*/ 4780 w 7617"/>
              <a:gd name="T85" fmla="*/ 6603 h 7362"/>
              <a:gd name="T86" fmla="*/ 5203 w 7617"/>
              <a:gd name="T87" fmla="*/ 6750 h 7362"/>
              <a:gd name="T88" fmla="*/ 5890 w 7617"/>
              <a:gd name="T89" fmla="*/ 6453 h 7362"/>
              <a:gd name="T90" fmla="*/ 6459 w 7617"/>
              <a:gd name="T91" fmla="*/ 5082 h 7362"/>
              <a:gd name="T92" fmla="*/ 5890 w 7617"/>
              <a:gd name="T93" fmla="*/ 5114 h 7362"/>
              <a:gd name="T94" fmla="*/ 6269 w 7617"/>
              <a:gd name="T95" fmla="*/ 6030 h 7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617" h="7362">
                <a:moveTo>
                  <a:pt x="4900" y="3974"/>
                </a:moveTo>
                <a:cubicBezTo>
                  <a:pt x="4704" y="3877"/>
                  <a:pt x="4498" y="3798"/>
                  <a:pt x="4283" y="3740"/>
                </a:cubicBezTo>
                <a:cubicBezTo>
                  <a:pt x="4347" y="3708"/>
                  <a:pt x="4410" y="3676"/>
                  <a:pt x="4468" y="3634"/>
                </a:cubicBezTo>
                <a:cubicBezTo>
                  <a:pt x="4563" y="3565"/>
                  <a:pt x="4752" y="3400"/>
                  <a:pt x="4825" y="3330"/>
                </a:cubicBezTo>
                <a:cubicBezTo>
                  <a:pt x="4884" y="3274"/>
                  <a:pt x="4998" y="3134"/>
                  <a:pt x="4998" y="3134"/>
                </a:cubicBezTo>
                <a:cubicBezTo>
                  <a:pt x="5235" y="2808"/>
                  <a:pt x="5375" y="2408"/>
                  <a:pt x="5375" y="1975"/>
                </a:cubicBezTo>
                <a:cubicBezTo>
                  <a:pt x="5375" y="931"/>
                  <a:pt x="4558" y="0"/>
                  <a:pt x="3400" y="0"/>
                </a:cubicBezTo>
                <a:cubicBezTo>
                  <a:pt x="2311" y="0"/>
                  <a:pt x="1425" y="886"/>
                  <a:pt x="1425" y="1975"/>
                </a:cubicBezTo>
                <a:cubicBezTo>
                  <a:pt x="1425" y="2746"/>
                  <a:pt x="1870" y="3416"/>
                  <a:pt x="2518" y="3741"/>
                </a:cubicBezTo>
                <a:cubicBezTo>
                  <a:pt x="1069" y="4132"/>
                  <a:pt x="0" y="5455"/>
                  <a:pt x="0" y="7024"/>
                </a:cubicBezTo>
                <a:cubicBezTo>
                  <a:pt x="0" y="7137"/>
                  <a:pt x="91" y="7228"/>
                  <a:pt x="204" y="7228"/>
                </a:cubicBezTo>
                <a:cubicBezTo>
                  <a:pt x="316" y="7228"/>
                  <a:pt x="408" y="7137"/>
                  <a:pt x="408" y="7024"/>
                </a:cubicBezTo>
                <a:cubicBezTo>
                  <a:pt x="408" y="5374"/>
                  <a:pt x="1750" y="4032"/>
                  <a:pt x="3400" y="4032"/>
                </a:cubicBezTo>
                <a:cubicBezTo>
                  <a:pt x="3843" y="4032"/>
                  <a:pt x="4264" y="4129"/>
                  <a:pt x="4641" y="4303"/>
                </a:cubicBezTo>
                <a:cubicBezTo>
                  <a:pt x="4718" y="4184"/>
                  <a:pt x="4804" y="4075"/>
                  <a:pt x="4900" y="3974"/>
                </a:cubicBezTo>
                <a:close/>
                <a:moveTo>
                  <a:pt x="1833" y="1975"/>
                </a:moveTo>
                <a:cubicBezTo>
                  <a:pt x="1833" y="1110"/>
                  <a:pt x="2537" y="408"/>
                  <a:pt x="3400" y="408"/>
                </a:cubicBezTo>
                <a:cubicBezTo>
                  <a:pt x="4264" y="408"/>
                  <a:pt x="4968" y="1111"/>
                  <a:pt x="4968" y="1975"/>
                </a:cubicBezTo>
                <a:cubicBezTo>
                  <a:pt x="4968" y="2840"/>
                  <a:pt x="4264" y="3543"/>
                  <a:pt x="3400" y="3543"/>
                </a:cubicBezTo>
                <a:cubicBezTo>
                  <a:pt x="2536" y="3543"/>
                  <a:pt x="1833" y="2839"/>
                  <a:pt x="1833" y="1975"/>
                </a:cubicBezTo>
                <a:close/>
                <a:moveTo>
                  <a:pt x="6113" y="7362"/>
                </a:moveTo>
                <a:cubicBezTo>
                  <a:pt x="6037" y="7362"/>
                  <a:pt x="5960" y="7342"/>
                  <a:pt x="5891" y="7302"/>
                </a:cubicBezTo>
                <a:cubicBezTo>
                  <a:pt x="5789" y="7243"/>
                  <a:pt x="5716" y="7148"/>
                  <a:pt x="5685" y="7034"/>
                </a:cubicBezTo>
                <a:cubicBezTo>
                  <a:pt x="5578" y="7019"/>
                  <a:pt x="5474" y="6990"/>
                  <a:pt x="5374" y="6952"/>
                </a:cubicBezTo>
                <a:cubicBezTo>
                  <a:pt x="5202" y="7123"/>
                  <a:pt x="4921" y="7123"/>
                  <a:pt x="4750" y="6950"/>
                </a:cubicBezTo>
                <a:lnTo>
                  <a:pt x="4589" y="6789"/>
                </a:lnTo>
                <a:cubicBezTo>
                  <a:pt x="4417" y="6617"/>
                  <a:pt x="4417" y="6338"/>
                  <a:pt x="4588" y="6165"/>
                </a:cubicBezTo>
                <a:cubicBezTo>
                  <a:pt x="4548" y="6065"/>
                  <a:pt x="4520" y="5960"/>
                  <a:pt x="4505" y="5854"/>
                </a:cubicBezTo>
                <a:cubicBezTo>
                  <a:pt x="4391" y="5823"/>
                  <a:pt x="4298" y="5750"/>
                  <a:pt x="4238" y="5648"/>
                </a:cubicBezTo>
                <a:cubicBezTo>
                  <a:pt x="4179" y="5545"/>
                  <a:pt x="4163" y="5427"/>
                  <a:pt x="4193" y="5313"/>
                </a:cubicBezTo>
                <a:lnTo>
                  <a:pt x="4252" y="5093"/>
                </a:lnTo>
                <a:cubicBezTo>
                  <a:pt x="4281" y="4979"/>
                  <a:pt x="4355" y="4884"/>
                  <a:pt x="4458" y="4825"/>
                </a:cubicBezTo>
                <a:cubicBezTo>
                  <a:pt x="4560" y="4767"/>
                  <a:pt x="4678" y="4750"/>
                  <a:pt x="4792" y="4780"/>
                </a:cubicBezTo>
                <a:cubicBezTo>
                  <a:pt x="4825" y="4738"/>
                  <a:pt x="4862" y="4697"/>
                  <a:pt x="4899" y="4659"/>
                </a:cubicBezTo>
                <a:cubicBezTo>
                  <a:pt x="4937" y="4622"/>
                  <a:pt x="4978" y="4585"/>
                  <a:pt x="5020" y="4552"/>
                </a:cubicBezTo>
                <a:cubicBezTo>
                  <a:pt x="4959" y="4317"/>
                  <a:pt x="5099" y="4075"/>
                  <a:pt x="5333" y="4011"/>
                </a:cubicBezTo>
                <a:lnTo>
                  <a:pt x="5553" y="3953"/>
                </a:lnTo>
                <a:cubicBezTo>
                  <a:pt x="5788" y="3890"/>
                  <a:pt x="6030" y="4029"/>
                  <a:pt x="6094" y="4264"/>
                </a:cubicBezTo>
                <a:cubicBezTo>
                  <a:pt x="6202" y="4279"/>
                  <a:pt x="6305" y="4308"/>
                  <a:pt x="6405" y="4346"/>
                </a:cubicBezTo>
                <a:cubicBezTo>
                  <a:pt x="6578" y="4175"/>
                  <a:pt x="6858" y="4175"/>
                  <a:pt x="7029" y="4348"/>
                </a:cubicBezTo>
                <a:lnTo>
                  <a:pt x="7190" y="4509"/>
                </a:lnTo>
                <a:cubicBezTo>
                  <a:pt x="7363" y="4681"/>
                  <a:pt x="7363" y="4960"/>
                  <a:pt x="7192" y="5133"/>
                </a:cubicBezTo>
                <a:cubicBezTo>
                  <a:pt x="7232" y="5233"/>
                  <a:pt x="7259" y="5338"/>
                  <a:pt x="7274" y="5444"/>
                </a:cubicBezTo>
                <a:cubicBezTo>
                  <a:pt x="7388" y="5475"/>
                  <a:pt x="7482" y="5548"/>
                  <a:pt x="7542" y="5650"/>
                </a:cubicBezTo>
                <a:cubicBezTo>
                  <a:pt x="7600" y="5753"/>
                  <a:pt x="7617" y="5871"/>
                  <a:pt x="7587" y="5985"/>
                </a:cubicBezTo>
                <a:lnTo>
                  <a:pt x="7528" y="6205"/>
                </a:lnTo>
                <a:cubicBezTo>
                  <a:pt x="7465" y="6440"/>
                  <a:pt x="7223" y="6580"/>
                  <a:pt x="6988" y="6518"/>
                </a:cubicBezTo>
                <a:cubicBezTo>
                  <a:pt x="6954" y="6560"/>
                  <a:pt x="6918" y="6600"/>
                  <a:pt x="6880" y="6639"/>
                </a:cubicBezTo>
                <a:cubicBezTo>
                  <a:pt x="6843" y="6678"/>
                  <a:pt x="6802" y="6713"/>
                  <a:pt x="6759" y="6746"/>
                </a:cubicBezTo>
                <a:cubicBezTo>
                  <a:pt x="6789" y="6860"/>
                  <a:pt x="6773" y="6978"/>
                  <a:pt x="6714" y="7080"/>
                </a:cubicBezTo>
                <a:cubicBezTo>
                  <a:pt x="6655" y="7183"/>
                  <a:pt x="6559" y="7257"/>
                  <a:pt x="6447" y="7287"/>
                </a:cubicBezTo>
                <a:lnTo>
                  <a:pt x="6227" y="7345"/>
                </a:lnTo>
                <a:cubicBezTo>
                  <a:pt x="6189" y="7357"/>
                  <a:pt x="6150" y="7362"/>
                  <a:pt x="6113" y="7362"/>
                </a:cubicBezTo>
                <a:close/>
                <a:moveTo>
                  <a:pt x="5314" y="6632"/>
                </a:moveTo>
                <a:lnTo>
                  <a:pt x="5402" y="6673"/>
                </a:lnTo>
                <a:cubicBezTo>
                  <a:pt x="5528" y="6733"/>
                  <a:pt x="5662" y="6769"/>
                  <a:pt x="5803" y="6779"/>
                </a:cubicBezTo>
                <a:lnTo>
                  <a:pt x="5899" y="6787"/>
                </a:lnTo>
                <a:lnTo>
                  <a:pt x="5922" y="6880"/>
                </a:lnTo>
                <a:cubicBezTo>
                  <a:pt x="5927" y="6900"/>
                  <a:pt x="5933" y="6923"/>
                  <a:pt x="5939" y="6945"/>
                </a:cubicBezTo>
                <a:lnTo>
                  <a:pt x="5944" y="6964"/>
                </a:lnTo>
                <a:cubicBezTo>
                  <a:pt x="5957" y="7009"/>
                  <a:pt x="5985" y="7047"/>
                  <a:pt x="6027" y="7070"/>
                </a:cubicBezTo>
                <a:cubicBezTo>
                  <a:pt x="6068" y="7094"/>
                  <a:pt x="6114" y="7100"/>
                  <a:pt x="6159" y="7088"/>
                </a:cubicBezTo>
                <a:lnTo>
                  <a:pt x="6379" y="7029"/>
                </a:lnTo>
                <a:cubicBezTo>
                  <a:pt x="6424" y="7017"/>
                  <a:pt x="6462" y="6988"/>
                  <a:pt x="6485" y="6946"/>
                </a:cubicBezTo>
                <a:cubicBezTo>
                  <a:pt x="6509" y="6905"/>
                  <a:pt x="6515" y="6859"/>
                  <a:pt x="6503" y="6814"/>
                </a:cubicBezTo>
                <a:lnTo>
                  <a:pt x="6498" y="6796"/>
                </a:lnTo>
                <a:cubicBezTo>
                  <a:pt x="6492" y="6774"/>
                  <a:pt x="6485" y="6751"/>
                  <a:pt x="6480" y="6731"/>
                </a:cubicBezTo>
                <a:lnTo>
                  <a:pt x="6453" y="6639"/>
                </a:lnTo>
                <a:lnTo>
                  <a:pt x="6533" y="6584"/>
                </a:lnTo>
                <a:cubicBezTo>
                  <a:pt x="6590" y="6544"/>
                  <a:pt x="6645" y="6499"/>
                  <a:pt x="6693" y="6451"/>
                </a:cubicBezTo>
                <a:cubicBezTo>
                  <a:pt x="6741" y="6403"/>
                  <a:pt x="6787" y="6349"/>
                  <a:pt x="6825" y="6292"/>
                </a:cubicBezTo>
                <a:lnTo>
                  <a:pt x="6880" y="6212"/>
                </a:lnTo>
                <a:lnTo>
                  <a:pt x="6973" y="6239"/>
                </a:lnTo>
                <a:cubicBezTo>
                  <a:pt x="6993" y="6245"/>
                  <a:pt x="7014" y="6250"/>
                  <a:pt x="7037" y="6257"/>
                </a:cubicBezTo>
                <a:lnTo>
                  <a:pt x="7057" y="6262"/>
                </a:lnTo>
                <a:cubicBezTo>
                  <a:pt x="7150" y="6287"/>
                  <a:pt x="7247" y="6232"/>
                  <a:pt x="7272" y="6138"/>
                </a:cubicBezTo>
                <a:lnTo>
                  <a:pt x="7330" y="5918"/>
                </a:lnTo>
                <a:cubicBezTo>
                  <a:pt x="7343" y="5873"/>
                  <a:pt x="7337" y="5825"/>
                  <a:pt x="7313" y="5785"/>
                </a:cubicBezTo>
                <a:cubicBezTo>
                  <a:pt x="7289" y="5744"/>
                  <a:pt x="7252" y="5715"/>
                  <a:pt x="7207" y="5703"/>
                </a:cubicBezTo>
                <a:lnTo>
                  <a:pt x="7188" y="5698"/>
                </a:lnTo>
                <a:cubicBezTo>
                  <a:pt x="7165" y="5692"/>
                  <a:pt x="7143" y="5685"/>
                  <a:pt x="7123" y="5680"/>
                </a:cubicBezTo>
                <a:lnTo>
                  <a:pt x="7029" y="5658"/>
                </a:lnTo>
                <a:lnTo>
                  <a:pt x="7022" y="5562"/>
                </a:lnTo>
                <a:cubicBezTo>
                  <a:pt x="7010" y="5421"/>
                  <a:pt x="6975" y="5286"/>
                  <a:pt x="6915" y="5160"/>
                </a:cubicBezTo>
                <a:lnTo>
                  <a:pt x="6874" y="5073"/>
                </a:lnTo>
                <a:lnTo>
                  <a:pt x="6944" y="5007"/>
                </a:lnTo>
                <a:cubicBezTo>
                  <a:pt x="6959" y="4991"/>
                  <a:pt x="6975" y="4977"/>
                  <a:pt x="6992" y="4960"/>
                </a:cubicBezTo>
                <a:lnTo>
                  <a:pt x="7005" y="4946"/>
                </a:lnTo>
                <a:cubicBezTo>
                  <a:pt x="7074" y="4878"/>
                  <a:pt x="7074" y="4766"/>
                  <a:pt x="7005" y="4699"/>
                </a:cubicBezTo>
                <a:lnTo>
                  <a:pt x="6844" y="4538"/>
                </a:lnTo>
                <a:cubicBezTo>
                  <a:pt x="6775" y="4469"/>
                  <a:pt x="6664" y="4469"/>
                  <a:pt x="6597" y="4538"/>
                </a:cubicBezTo>
                <a:lnTo>
                  <a:pt x="6583" y="4552"/>
                </a:lnTo>
                <a:lnTo>
                  <a:pt x="6535" y="4599"/>
                </a:lnTo>
                <a:lnTo>
                  <a:pt x="6469" y="4669"/>
                </a:lnTo>
                <a:lnTo>
                  <a:pt x="6382" y="4628"/>
                </a:lnTo>
                <a:cubicBezTo>
                  <a:pt x="6255" y="4568"/>
                  <a:pt x="6120" y="4532"/>
                  <a:pt x="5980" y="4522"/>
                </a:cubicBezTo>
                <a:lnTo>
                  <a:pt x="5884" y="4514"/>
                </a:lnTo>
                <a:lnTo>
                  <a:pt x="5862" y="4420"/>
                </a:lnTo>
                <a:cubicBezTo>
                  <a:pt x="5857" y="4400"/>
                  <a:pt x="5850" y="4379"/>
                  <a:pt x="5845" y="4357"/>
                </a:cubicBezTo>
                <a:lnTo>
                  <a:pt x="5840" y="4338"/>
                </a:lnTo>
                <a:cubicBezTo>
                  <a:pt x="5815" y="4244"/>
                  <a:pt x="5719" y="4189"/>
                  <a:pt x="5625" y="4214"/>
                </a:cubicBezTo>
                <a:lnTo>
                  <a:pt x="5405" y="4273"/>
                </a:lnTo>
                <a:cubicBezTo>
                  <a:pt x="5360" y="4285"/>
                  <a:pt x="5323" y="4314"/>
                  <a:pt x="5299" y="4355"/>
                </a:cubicBezTo>
                <a:cubicBezTo>
                  <a:pt x="5275" y="4397"/>
                  <a:pt x="5269" y="4443"/>
                  <a:pt x="5282" y="4488"/>
                </a:cubicBezTo>
                <a:lnTo>
                  <a:pt x="5287" y="4507"/>
                </a:lnTo>
                <a:cubicBezTo>
                  <a:pt x="5293" y="4529"/>
                  <a:pt x="5298" y="4550"/>
                  <a:pt x="5304" y="4570"/>
                </a:cubicBezTo>
                <a:lnTo>
                  <a:pt x="5332" y="4663"/>
                </a:lnTo>
                <a:lnTo>
                  <a:pt x="5252" y="4718"/>
                </a:lnTo>
                <a:cubicBezTo>
                  <a:pt x="5194" y="4758"/>
                  <a:pt x="5139" y="4803"/>
                  <a:pt x="5092" y="4850"/>
                </a:cubicBezTo>
                <a:cubicBezTo>
                  <a:pt x="5043" y="4899"/>
                  <a:pt x="4998" y="4953"/>
                  <a:pt x="4959" y="5010"/>
                </a:cubicBezTo>
                <a:lnTo>
                  <a:pt x="4904" y="5090"/>
                </a:lnTo>
                <a:lnTo>
                  <a:pt x="4812" y="5063"/>
                </a:lnTo>
                <a:cubicBezTo>
                  <a:pt x="4792" y="5057"/>
                  <a:pt x="4770" y="5052"/>
                  <a:pt x="4748" y="5045"/>
                </a:cubicBezTo>
                <a:lnTo>
                  <a:pt x="4729" y="5040"/>
                </a:lnTo>
                <a:cubicBezTo>
                  <a:pt x="4684" y="5028"/>
                  <a:pt x="4637" y="5034"/>
                  <a:pt x="4597" y="5058"/>
                </a:cubicBezTo>
                <a:cubicBezTo>
                  <a:pt x="4555" y="5082"/>
                  <a:pt x="4527" y="5119"/>
                  <a:pt x="4514" y="5164"/>
                </a:cubicBezTo>
                <a:lnTo>
                  <a:pt x="4455" y="5384"/>
                </a:lnTo>
                <a:cubicBezTo>
                  <a:pt x="4443" y="5429"/>
                  <a:pt x="4449" y="5477"/>
                  <a:pt x="4473" y="5517"/>
                </a:cubicBezTo>
                <a:cubicBezTo>
                  <a:pt x="4497" y="5557"/>
                  <a:pt x="4534" y="5587"/>
                  <a:pt x="4579" y="5599"/>
                </a:cubicBezTo>
                <a:lnTo>
                  <a:pt x="4598" y="5604"/>
                </a:lnTo>
                <a:cubicBezTo>
                  <a:pt x="4620" y="5610"/>
                  <a:pt x="4643" y="5617"/>
                  <a:pt x="4663" y="5622"/>
                </a:cubicBezTo>
                <a:lnTo>
                  <a:pt x="4757" y="5644"/>
                </a:lnTo>
                <a:lnTo>
                  <a:pt x="4764" y="5740"/>
                </a:lnTo>
                <a:cubicBezTo>
                  <a:pt x="4775" y="5880"/>
                  <a:pt x="4810" y="6015"/>
                  <a:pt x="4870" y="6142"/>
                </a:cubicBezTo>
                <a:lnTo>
                  <a:pt x="4912" y="6229"/>
                </a:lnTo>
                <a:lnTo>
                  <a:pt x="4842" y="6295"/>
                </a:lnTo>
                <a:cubicBezTo>
                  <a:pt x="4827" y="6310"/>
                  <a:pt x="4810" y="6325"/>
                  <a:pt x="4794" y="6342"/>
                </a:cubicBezTo>
                <a:lnTo>
                  <a:pt x="4780" y="6355"/>
                </a:lnTo>
                <a:cubicBezTo>
                  <a:pt x="4712" y="6424"/>
                  <a:pt x="4712" y="6535"/>
                  <a:pt x="4780" y="6603"/>
                </a:cubicBezTo>
                <a:lnTo>
                  <a:pt x="4942" y="6764"/>
                </a:lnTo>
                <a:cubicBezTo>
                  <a:pt x="5010" y="6833"/>
                  <a:pt x="5122" y="6833"/>
                  <a:pt x="5189" y="6764"/>
                </a:cubicBezTo>
                <a:lnTo>
                  <a:pt x="5203" y="6750"/>
                </a:lnTo>
                <a:cubicBezTo>
                  <a:pt x="5219" y="6734"/>
                  <a:pt x="5235" y="6719"/>
                  <a:pt x="5249" y="6703"/>
                </a:cubicBezTo>
                <a:lnTo>
                  <a:pt x="5314" y="6632"/>
                </a:lnTo>
                <a:close/>
                <a:moveTo>
                  <a:pt x="5890" y="6453"/>
                </a:moveTo>
                <a:cubicBezTo>
                  <a:pt x="5684" y="6453"/>
                  <a:pt x="5479" y="6374"/>
                  <a:pt x="5323" y="6218"/>
                </a:cubicBezTo>
                <a:cubicBezTo>
                  <a:pt x="5009" y="5904"/>
                  <a:pt x="5009" y="5395"/>
                  <a:pt x="5323" y="5082"/>
                </a:cubicBezTo>
                <a:cubicBezTo>
                  <a:pt x="5637" y="4768"/>
                  <a:pt x="6145" y="4768"/>
                  <a:pt x="6459" y="5082"/>
                </a:cubicBezTo>
                <a:cubicBezTo>
                  <a:pt x="6773" y="5395"/>
                  <a:pt x="6773" y="5904"/>
                  <a:pt x="6459" y="6218"/>
                </a:cubicBezTo>
                <a:cubicBezTo>
                  <a:pt x="6302" y="6374"/>
                  <a:pt x="6095" y="6453"/>
                  <a:pt x="5890" y="6453"/>
                </a:cubicBezTo>
                <a:close/>
                <a:moveTo>
                  <a:pt x="5890" y="5114"/>
                </a:moveTo>
                <a:cubicBezTo>
                  <a:pt x="5753" y="5114"/>
                  <a:pt x="5615" y="5167"/>
                  <a:pt x="5510" y="5272"/>
                </a:cubicBezTo>
                <a:cubicBezTo>
                  <a:pt x="5302" y="5480"/>
                  <a:pt x="5302" y="5822"/>
                  <a:pt x="5510" y="6030"/>
                </a:cubicBezTo>
                <a:cubicBezTo>
                  <a:pt x="5719" y="6239"/>
                  <a:pt x="6060" y="6239"/>
                  <a:pt x="6269" y="6030"/>
                </a:cubicBezTo>
                <a:cubicBezTo>
                  <a:pt x="6478" y="5822"/>
                  <a:pt x="6478" y="5480"/>
                  <a:pt x="6269" y="5272"/>
                </a:cubicBezTo>
                <a:cubicBezTo>
                  <a:pt x="6165" y="5167"/>
                  <a:pt x="6028" y="5114"/>
                  <a:pt x="5890" y="5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76" grpId="0"/>
      <p:bldP spid="4" grpId="0"/>
      <p:bldP spid="6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024120" y="2597785"/>
            <a:ext cx="4779010" cy="10775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 defTabSz="914400">
              <a:defRPr/>
            </a:pPr>
            <a:r>
              <a:rPr lang="en-US" altLang="zh-CN" sz="48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client &amp; server </a:t>
            </a: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l" defTabSz="914400">
              <a:defRPr/>
            </a:pP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文本框 86"/>
          <p:cNvSpPr txBox="1"/>
          <p:nvPr>
            <p:custDataLst>
              <p:tags r:id="rId2"/>
            </p:custDataLst>
          </p:nvPr>
        </p:nvSpPr>
        <p:spPr>
          <a:xfrm>
            <a:off x="1386945" y="2150005"/>
            <a:ext cx="3015831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8000" dirty="0">
                <a:solidFill>
                  <a:schemeClr val="lt1"/>
                </a:solidFill>
                <a:latin typeface="Arial Black" panose="020B0A04020102020204" pitchFamily="34" charset="0"/>
                <a:ea typeface="思源宋体 CN Heavy" panose="02010600030101010101" pitchFamily="18" charset="-122"/>
              </a:rPr>
              <a:t>02</a:t>
            </a:r>
            <a:endParaRPr lang="en-US" altLang="zh-CN" sz="8000" dirty="0">
              <a:solidFill>
                <a:schemeClr val="lt1"/>
              </a:solidFill>
              <a:latin typeface="Arial Black" panose="020B0A04020102020204" pitchFamily="34" charset="0"/>
              <a:ea typeface="思源宋体 CN Heavy" panose="02010600030101010101" pitchFamily="18" charset="-122"/>
            </a:endParaRPr>
          </a:p>
          <a:p>
            <a:pPr algn="ctr" defTabSz="914400">
              <a:defRPr/>
            </a:pPr>
            <a:r>
              <a:rPr lang="en-US" altLang="zh-CN" sz="4800" dirty="0">
                <a:solidFill>
                  <a:schemeClr val="lt1"/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PART</a:t>
            </a:r>
            <a:endParaRPr lang="en-US" altLang="zh-CN" sz="4800" dirty="0">
              <a:solidFill>
                <a:schemeClr val="lt1"/>
              </a:solidFill>
              <a:latin typeface="思源宋体 CN Heavy" panose="02010600030101010101" pitchFamily="18" charset="-122"/>
              <a:ea typeface="思源宋体 CN Heavy" panose="02010600030101010101" pitchFamily="18" charset="-122"/>
            </a:endParaRPr>
          </a:p>
        </p:txBody>
      </p:sp>
      <p:cxnSp>
        <p:nvCxnSpPr>
          <p:cNvPr id="88" name="直接连接符 87"/>
          <p:cNvCxnSpPr/>
          <p:nvPr>
            <p:custDataLst>
              <p:tags r:id="rId3"/>
            </p:custDataLst>
          </p:nvPr>
        </p:nvCxnSpPr>
        <p:spPr>
          <a:xfrm>
            <a:off x="4555296" y="2321171"/>
            <a:ext cx="0" cy="2037504"/>
          </a:xfrm>
          <a:prstGeom prst="line">
            <a:avLst/>
          </a:prstGeom>
          <a:ln w="12700" cmpd="dbl">
            <a:solidFill>
              <a:schemeClr val="l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矩形 102"/>
          <p:cNvSpPr/>
          <p:nvPr>
            <p:custDataLst>
              <p:tags r:id="rId2"/>
            </p:custDataLst>
          </p:nvPr>
        </p:nvSpPr>
        <p:spPr>
          <a:xfrm>
            <a:off x="-25400" y="-5715"/>
            <a:ext cx="12252325" cy="100647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90" name="矩形: 圆角 89"/>
          <p:cNvSpPr/>
          <p:nvPr>
            <p:custDataLst>
              <p:tags r:id="rId3"/>
            </p:custDataLst>
          </p:nvPr>
        </p:nvSpPr>
        <p:spPr>
          <a:xfrm>
            <a:off x="4709795" y="302895"/>
            <a:ext cx="1849120" cy="40005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91" name="图形 90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92" name="图形 91" descr="烧瓶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93" name="图形 92" descr="显微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94" name="图形 93" descr="望远镜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95" name="图形 94" descr="放大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6" name="文本框 95"/>
          <p:cNvSpPr txBox="1"/>
          <p:nvPr>
            <p:custDataLst>
              <p:tags r:id="rId15"/>
            </p:custDataLst>
          </p:nvPr>
        </p:nvSpPr>
        <p:spPr>
          <a:xfrm>
            <a:off x="3223260" y="302895"/>
            <a:ext cx="15265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5017770" y="302895"/>
            <a:ext cx="16236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client&amp;server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proxy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101" name="箭头: V 形 100"/>
          <p:cNvSpPr/>
          <p:nvPr>
            <p:custDataLst>
              <p:tags r:id="rId16"/>
            </p:custDataLst>
          </p:nvPr>
        </p:nvSpPr>
        <p:spPr>
          <a:xfrm rot="5400000">
            <a:off x="5427894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19582" y="1142946"/>
            <a:ext cx="10203536" cy="423985"/>
            <a:chOff x="4940300" y="3538797"/>
            <a:chExt cx="10203536" cy="423985"/>
          </a:xfrm>
        </p:grpSpPr>
        <p:grpSp>
          <p:nvGrpSpPr>
            <p:cNvPr id="14" name="组合 1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15" name="箭头: V 形 24"/>
              <p:cNvSpPr/>
              <p:nvPr>
                <p:custDataLst>
                  <p:tags r:id="rId19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16" name="箭头: V 形 25"/>
              <p:cNvSpPr/>
              <p:nvPr>
                <p:custDataLst>
                  <p:tags r:id="rId20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17" name="直接连接符 16"/>
            <p:cNvCxnSpPr/>
            <p:nvPr>
              <p:custDataLst>
                <p:tags r:id="rId21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>
              <p:custDataLst>
                <p:tags r:id="rId22"/>
              </p:custDataLst>
            </p:nvPr>
          </p:nvSpPr>
          <p:spPr>
            <a:xfrm>
              <a:off x="5302250" y="3538797"/>
              <a:ext cx="857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Client</a:t>
              </a:r>
              <a:endPara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28725" y="1567180"/>
            <a:ext cx="4765040" cy="5290820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V="1">
            <a:off x="5901055" y="2062480"/>
            <a:ext cx="1168400" cy="34290"/>
          </a:xfrm>
          <a:prstGeom prst="straightConnector1">
            <a:avLst/>
          </a:prstGeom>
          <a:ln w="317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7264400" y="1895475"/>
            <a:ext cx="2395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S</a:t>
            </a:r>
            <a:r>
              <a:rPr lang="en-US" altLang="zh-CN"/>
              <a:t>et the socket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7264400" y="2661920"/>
            <a:ext cx="2763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 Connect to the proxy</a:t>
            </a:r>
            <a:endParaRPr lang="en-US" altLang="zh-CN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4904105" y="2549525"/>
            <a:ext cx="2127250" cy="228600"/>
          </a:xfrm>
          <a:prstGeom prst="straightConnector1">
            <a:avLst/>
          </a:prstGeom>
          <a:ln w="317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5297170" y="3571875"/>
            <a:ext cx="1678305" cy="19050"/>
          </a:xfrm>
          <a:prstGeom prst="straightConnector1">
            <a:avLst/>
          </a:prstGeom>
          <a:ln w="317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7264400" y="3439160"/>
            <a:ext cx="2345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 Build HTTP request</a:t>
            </a:r>
            <a:endParaRPr lang="en-US" altLang="zh-CN"/>
          </a:p>
        </p:txBody>
      </p:sp>
      <p:cxnSp>
        <p:nvCxnSpPr>
          <p:cNvPr id="20" name="直接箭头连接符 19"/>
          <p:cNvCxnSpPr/>
          <p:nvPr/>
        </p:nvCxnSpPr>
        <p:spPr>
          <a:xfrm flipV="1">
            <a:off x="4241800" y="4384675"/>
            <a:ext cx="2733675" cy="31750"/>
          </a:xfrm>
          <a:prstGeom prst="straightConnector1">
            <a:avLst/>
          </a:prstGeom>
          <a:ln w="317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264400" y="4216400"/>
            <a:ext cx="2014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4. Send to proxy</a:t>
            </a:r>
            <a:endParaRPr lang="en-US" altLang="zh-CN"/>
          </a:p>
        </p:txBody>
      </p:sp>
      <p:cxnSp>
        <p:nvCxnSpPr>
          <p:cNvPr id="22" name="直接箭头连接符 21"/>
          <p:cNvCxnSpPr/>
          <p:nvPr/>
        </p:nvCxnSpPr>
        <p:spPr>
          <a:xfrm flipV="1">
            <a:off x="4335780" y="5341620"/>
            <a:ext cx="2733675" cy="31750"/>
          </a:xfrm>
          <a:prstGeom prst="straightConnector1">
            <a:avLst/>
          </a:prstGeom>
          <a:ln w="317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7264400" y="5173345"/>
            <a:ext cx="2713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5. Receive from proxy</a:t>
            </a:r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7264400" y="6221730"/>
            <a:ext cx="2713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6. Decode the response</a:t>
            </a:r>
            <a:endParaRPr lang="en-US" altLang="zh-CN"/>
          </a:p>
        </p:txBody>
      </p:sp>
      <p:cxnSp>
        <p:nvCxnSpPr>
          <p:cNvPr id="26" name="直接箭头连接符 25"/>
          <p:cNvCxnSpPr/>
          <p:nvPr/>
        </p:nvCxnSpPr>
        <p:spPr>
          <a:xfrm flipV="1">
            <a:off x="4806315" y="6397625"/>
            <a:ext cx="2204085" cy="154940"/>
          </a:xfrm>
          <a:prstGeom prst="straightConnector1">
            <a:avLst/>
          </a:prstGeom>
          <a:ln w="317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r="9799"/>
          <a:stretch>
            <a:fillRect/>
          </a:stretch>
        </p:blipFill>
        <p:spPr>
          <a:xfrm>
            <a:off x="876935" y="1769745"/>
            <a:ext cx="5482590" cy="4926330"/>
          </a:xfrm>
          <a:prstGeom prst="rect">
            <a:avLst/>
          </a:prstGeom>
        </p:spPr>
      </p:pic>
      <p:pic>
        <p:nvPicPr>
          <p:cNvPr id="10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矩形 102"/>
          <p:cNvSpPr/>
          <p:nvPr>
            <p:custDataLst>
              <p:tags r:id="rId3"/>
            </p:custDataLst>
          </p:nvPr>
        </p:nvSpPr>
        <p:spPr>
          <a:xfrm>
            <a:off x="-25400" y="-5715"/>
            <a:ext cx="12252325" cy="100647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90" name="矩形: 圆角 89"/>
          <p:cNvSpPr/>
          <p:nvPr>
            <p:custDataLst>
              <p:tags r:id="rId4"/>
            </p:custDataLst>
          </p:nvPr>
        </p:nvSpPr>
        <p:spPr>
          <a:xfrm>
            <a:off x="4709795" y="302895"/>
            <a:ext cx="1849120" cy="40005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91" name="图形 90" descr="铅笔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92" name="图形 91" descr="烧瓶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93" name="图形 92" descr="显微镜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94" name="图形 93" descr="望远镜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95" name="图形 94" descr="放大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6" name="文本框 95"/>
          <p:cNvSpPr txBox="1"/>
          <p:nvPr>
            <p:custDataLst>
              <p:tags r:id="rId16"/>
            </p:custDataLst>
          </p:nvPr>
        </p:nvSpPr>
        <p:spPr>
          <a:xfrm>
            <a:off x="3223260" y="302895"/>
            <a:ext cx="15265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5017770" y="302895"/>
            <a:ext cx="16236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client&amp;server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proxy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101" name="箭头: V 形 100"/>
          <p:cNvSpPr/>
          <p:nvPr>
            <p:custDataLst>
              <p:tags r:id="rId17"/>
            </p:custDataLst>
          </p:nvPr>
        </p:nvSpPr>
        <p:spPr>
          <a:xfrm rot="5400000">
            <a:off x="5427894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19582" y="1142946"/>
            <a:ext cx="10203536" cy="423985"/>
            <a:chOff x="4940300" y="3538797"/>
            <a:chExt cx="10203536" cy="423985"/>
          </a:xfrm>
        </p:grpSpPr>
        <p:grpSp>
          <p:nvGrpSpPr>
            <p:cNvPr id="14" name="组合 1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15" name="箭头: V 形 24"/>
              <p:cNvSpPr/>
              <p:nvPr>
                <p:custDataLst>
                  <p:tags r:id="rId20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16" name="箭头: V 形 25"/>
              <p:cNvSpPr/>
              <p:nvPr>
                <p:custDataLst>
                  <p:tags r:id="rId21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17" name="直接连接符 16"/>
            <p:cNvCxnSpPr/>
            <p:nvPr>
              <p:custDataLst>
                <p:tags r:id="rId22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>
              <p:custDataLst>
                <p:tags r:id="rId23"/>
              </p:custDataLst>
            </p:nvPr>
          </p:nvSpPr>
          <p:spPr>
            <a:xfrm>
              <a:off x="5302250" y="3538797"/>
              <a:ext cx="87630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S</a:t>
              </a:r>
              <a:r>
                <a:rPr lang="en-US" altLang="zh-CN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erver</a:t>
              </a:r>
              <a:endParaRPr lang="en-US" altLang="zh-CN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7390765" y="2536825"/>
            <a:ext cx="1725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en-US" altLang="zh-CN" b="1">
                <a:solidFill>
                  <a:srgbClr val="FF0000"/>
                </a:solidFill>
              </a:rPr>
              <a:t>*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en-US" altLang="zh-CN"/>
              <a:t>Safety set</a:t>
            </a:r>
            <a:endParaRPr lang="en-US" altLang="zh-CN"/>
          </a:p>
        </p:txBody>
      </p:sp>
      <p:cxnSp>
        <p:nvCxnSpPr>
          <p:cNvPr id="11" name="直接箭头连接符 10"/>
          <p:cNvCxnSpPr>
            <a:endCxn id="8" idx="1"/>
          </p:cNvCxnSpPr>
          <p:nvPr/>
        </p:nvCxnSpPr>
        <p:spPr>
          <a:xfrm flipV="1">
            <a:off x="5260340" y="2720975"/>
            <a:ext cx="2130425" cy="260350"/>
          </a:xfrm>
          <a:prstGeom prst="straightConnector1">
            <a:avLst/>
          </a:prstGeom>
          <a:ln w="317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5662295" y="4213225"/>
            <a:ext cx="1644015" cy="42545"/>
          </a:xfrm>
          <a:prstGeom prst="straightConnector1">
            <a:avLst/>
          </a:prstGeom>
          <a:ln w="317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390765" y="4124960"/>
            <a:ext cx="2014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</a:t>
            </a:r>
            <a:r>
              <a:rPr lang="en-US" altLang="zh-CN" b="1">
                <a:solidFill>
                  <a:srgbClr val="FF0000"/>
                </a:solidFill>
              </a:rPr>
              <a:t>*</a:t>
            </a:r>
            <a:r>
              <a:rPr lang="en-US" altLang="zh-CN"/>
              <a:t> R</a:t>
            </a:r>
            <a:r>
              <a:rPr lang="en-US" altLang="zh-CN"/>
              <a:t>ate control</a:t>
            </a:r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7390765" y="5636895"/>
            <a:ext cx="3940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 Decode the request from proxy</a:t>
            </a:r>
            <a:endParaRPr lang="en-US" altLang="zh-CN"/>
          </a:p>
        </p:txBody>
      </p:sp>
      <p:cxnSp>
        <p:nvCxnSpPr>
          <p:cNvPr id="26" name="直接箭头连接符 25"/>
          <p:cNvCxnSpPr/>
          <p:nvPr/>
        </p:nvCxnSpPr>
        <p:spPr>
          <a:xfrm>
            <a:off x="5808345" y="5652135"/>
            <a:ext cx="1483360" cy="129540"/>
          </a:xfrm>
          <a:prstGeom prst="straightConnector1">
            <a:avLst/>
          </a:prstGeom>
          <a:ln w="317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0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8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100.xml><?xml version="1.0" encoding="utf-8"?>
<p:tagLst xmlns:p="http://schemas.openxmlformats.org/presentationml/2006/main">
  <p:tag name="ISLIDE.ICON" val="#370237;"/>
</p:tagLst>
</file>

<file path=ppt/tags/tag10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0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03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ISLIDE.ICON" val="#370237;"/>
</p:tagLst>
</file>

<file path=ppt/tags/tag10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0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0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1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8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11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1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1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15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16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1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1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2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8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12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2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2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6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27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2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2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8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13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3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3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3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3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37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38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3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4.xml><?xml version="1.0" encoding="utf-8"?>
<p:tagLst xmlns:p="http://schemas.openxmlformats.org/presentationml/2006/main">
  <p:tag name="KSO_WM_UNIT_LINE_FORE_SCHEMECOLOR_INDEX_1_BRIGHTNESS" val="0"/>
  <p:tag name="KSO_WM_UNIT_LINE_FORE_SCHEMECOLOR_INDEX_1" val="14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14"/>
  <p:tag name="KSO_WM_UNIT_LINE_FORE_SCHEMECOLOR_INDEX_2_POS" val="1"/>
  <p:tag name="KSO_WM_UNIT_LINE_FORE_SCHEMECOLOR_INDEX_2_TRANS" val="1"/>
  <p:tag name="KSO_WM_UNIT_LINE_GRADIENT_TYPE" val="0"/>
  <p:tag name="KSO_WM_UNIT_LINE_GRADIENT_ANGLE" val="180"/>
  <p:tag name="KSO_WM_UNIT_LINE_GRADIENT_DIRECTION" val="4"/>
  <p:tag name="KSO_WM_UNIT_LINE_FILL_TYPE" val="5"/>
</p:tagLst>
</file>

<file path=ppt/tags/tag14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4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4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4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8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49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5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5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5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5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5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5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5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5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59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6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60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6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6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63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ISLIDE.ICON" val="#370237;"/>
</p:tagLst>
</file>

<file path=ppt/tags/tag16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6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6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7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7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7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7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7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76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7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9.xml><?xml version="1.0" encoding="utf-8"?>
<p:tagLst xmlns:p="http://schemas.openxmlformats.org/presentationml/2006/main">
  <p:tag name="ISLIDE.ICON" val="#370237;"/>
</p:tagLst>
</file>

<file path=ppt/tags/tag1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8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8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8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8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8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8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8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0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9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3.xml><?xml version="1.0" encoding="utf-8"?>
<p:tagLst xmlns:p="http://schemas.openxmlformats.org/presentationml/2006/main">
  <p:tag name="ISLIDE.ICON" val="#370237;"/>
</p:tagLst>
</file>

<file path=ppt/tags/tag19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9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9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0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0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04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0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7.xml><?xml version="1.0" encoding="utf-8"?>
<p:tagLst xmlns:p="http://schemas.openxmlformats.org/presentationml/2006/main">
  <p:tag name="ISLIDE.ICON" val="#370237;"/>
</p:tagLst>
</file>

<file path=ppt/tags/tag20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0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8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21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1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1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1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1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1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18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1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.xml><?xml version="1.0" encoding="utf-8"?>
<p:tagLst xmlns:p="http://schemas.openxmlformats.org/presentationml/2006/main">
  <p:tag name="KSO_WM_BEAUTIFY_FLAG" val=""/>
</p:tagLst>
</file>

<file path=ppt/tags/tag22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1.xml><?xml version="1.0" encoding="utf-8"?>
<p:tagLst xmlns:p="http://schemas.openxmlformats.org/presentationml/2006/main">
  <p:tag name="ISLIDE.ICON" val="#370237;"/>
</p:tagLst>
</file>

<file path=ppt/tags/tag22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2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2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2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2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2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ISLIDE.ICON" val="#370237;"/>
</p:tagLst>
</file>

<file path=ppt/tags/tag23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3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32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3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5.xml><?xml version="1.0" encoding="utf-8"?>
<p:tagLst xmlns:p="http://schemas.openxmlformats.org/presentationml/2006/main">
  <p:tag name="ISLIDE.ICON" val="#370237;"/>
</p:tagLst>
</file>

<file path=ppt/tags/tag23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3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3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4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4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4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4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46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4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9.xml><?xml version="1.0" encoding="utf-8"?>
<p:tagLst xmlns:p="http://schemas.openxmlformats.org/presentationml/2006/main">
  <p:tag name="ISLIDE.ICON" val="#370237;"/>
</p:tagLst>
</file>

<file path=ppt/tags/tag2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5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5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5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5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5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5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5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6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60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6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3.xml><?xml version="1.0" encoding="utf-8"?>
<p:tagLst xmlns:p="http://schemas.openxmlformats.org/presentationml/2006/main">
  <p:tag name="ISLIDE.ICON" val="#370237;"/>
</p:tagLst>
</file>

<file path=ppt/tags/tag26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6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6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6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6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7.xml><?xml version="1.0" encoding="utf-8"?>
<p:tagLst xmlns:p="http://schemas.openxmlformats.org/presentationml/2006/main">
  <p:tag name="KSO_WM_BEAUTIFY_FLAG" val=""/>
</p:tagLst>
</file>

<file path=ppt/tags/tag27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7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74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7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7.xml><?xml version="1.0" encoding="utf-8"?>
<p:tagLst xmlns:p="http://schemas.openxmlformats.org/presentationml/2006/main">
  <p:tag name="ISLIDE.ICON" val="#370237;"/>
</p:tagLst>
</file>

<file path=ppt/tags/tag27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7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8.xml><?xml version="1.0" encoding="utf-8"?>
<p:tagLst xmlns:p="http://schemas.openxmlformats.org/presentationml/2006/main">
  <p:tag name="ISLIDE.ICON" val="#370237;"/>
</p:tagLst>
</file>

<file path=ppt/tags/tag28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8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8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8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8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8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8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9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1.xml><?xml version="1.0" encoding="utf-8"?>
<p:tagLst xmlns:p="http://schemas.openxmlformats.org/presentationml/2006/main">
  <p:tag name="ISLIDE.ICON" val="#370237;"/>
</p:tagLst>
</file>

<file path=ppt/tags/tag29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9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94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ISLIDE.ICON" val="#370237;"/>
</p:tagLst>
</file>

<file path=ppt/tags/tag29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9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9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0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0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0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ISLIDE.ICON" val="#370237;"/>
</p:tagLst>
</file>

<file path=ppt/tags/tag30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0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310.xml><?xml version="1.0" encoding="utf-8"?>
<p:tagLst xmlns:p="http://schemas.openxmlformats.org/presentationml/2006/main">
  <p:tag name="KSO_WPP_MARK_KEY" val="8d9ce33f-0787-4b01-b949-181b33e54652"/>
  <p:tag name="COMMONDATA" val="eyJoZGlkIjoiNjk2ZTc2YjIyMzVjOWQxM2UyY2I5Nzc1MzcxMTEzYzYifQ=="/>
</p:tagLst>
</file>

<file path=ppt/tags/tag3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5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36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4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2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3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4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45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1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2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3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54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55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56.xml><?xml version="1.0" encoding="utf-8"?>
<p:tagLst xmlns:p="http://schemas.openxmlformats.org/presentationml/2006/main">
  <p:tag name="KSO_WM_UNIT_LINE_FORE_SCHEMECOLOR_INDEX_BRIGHTNESS" val="0.5"/>
  <p:tag name="KSO_WM_UNIT_LINE_FORE_SCHEMECOLOR_INDEX" val="13"/>
  <p:tag name="KSO_WM_UNIT_LINE_FILL_TYPE" val="2"/>
</p:tagLst>
</file>

<file path=ppt/tags/tag57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6.xml><?xml version="1.0" encoding="utf-8"?>
<p:tagLst xmlns:p="http://schemas.openxmlformats.org/presentationml/2006/main">
  <p:tag name="ISLIDE.ICON" val="#147580;"/>
</p:tagLst>
</file>

<file path=ppt/tags/tag60.xml><?xml version="1.0" encoding="utf-8"?>
<p:tagLst xmlns:p="http://schemas.openxmlformats.org/presentationml/2006/main">
  <p:tag name="KSO_WM_UNIT_LINE_FORE_SCHEMECOLOR_INDEX_BRIGHTNESS" val="0.5"/>
  <p:tag name="KSO_WM_UNIT_LINE_FORE_SCHEMECOLOR_INDEX" val="13"/>
  <p:tag name="KSO_WM_UNIT_LINE_FILL_TYPE" val="2"/>
</p:tagLst>
</file>

<file path=ppt/tags/tag61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62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6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65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ISLIDE.ICON" val="#370237;"/>
</p:tagLst>
</file>

<file path=ppt/tags/tag6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7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7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7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6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77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78.xml><?xml version="1.0" encoding="utf-8"?>
<p:tagLst xmlns:p="http://schemas.openxmlformats.org/presentationml/2006/main">
  <p:tag name="ISLIDE.ICON" val="#370237;"/>
</p:tagLst>
</file>

<file path=ppt/tags/tag7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8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8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8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7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88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89.xml><?xml version="1.0" encoding="utf-8"?>
<p:tagLst xmlns:p="http://schemas.openxmlformats.org/presentationml/2006/main">
  <p:tag name="ISLIDE.ICON" val="#370237;"/>
</p:tagLst>
</file>

<file path=ppt/tags/tag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9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9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9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9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9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98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99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007ADD"/>
      </a:accent1>
      <a:accent2>
        <a:srgbClr val="3B3E4D"/>
      </a:accent2>
      <a:accent3>
        <a:srgbClr val="007ADD"/>
      </a:accent3>
      <a:accent4>
        <a:srgbClr val="3B3E4D"/>
      </a:accent4>
      <a:accent5>
        <a:srgbClr val="007ADD"/>
      </a:accent5>
      <a:accent6>
        <a:srgbClr val="3B3E4D"/>
      </a:accent6>
      <a:hlink>
        <a:srgbClr val="5FCBFB"/>
      </a:hlink>
      <a:folHlink>
        <a:srgbClr val="B759B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007ADD"/>
      </a:accent1>
      <a:accent2>
        <a:srgbClr val="3B3E4D"/>
      </a:accent2>
      <a:accent3>
        <a:srgbClr val="007ADD"/>
      </a:accent3>
      <a:accent4>
        <a:srgbClr val="3B3E4D"/>
      </a:accent4>
      <a:accent5>
        <a:srgbClr val="007ADD"/>
      </a:accent5>
      <a:accent6>
        <a:srgbClr val="3B3E4D"/>
      </a:accent6>
      <a:hlink>
        <a:srgbClr val="5FCBFB"/>
      </a:hlink>
      <a:folHlink>
        <a:srgbClr val="B759B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3427</Words>
  <Application>WPS 演示</Application>
  <PresentationFormat>宽屏</PresentationFormat>
  <Paragraphs>522</Paragraphs>
  <Slides>29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29</vt:i4>
      </vt:variant>
    </vt:vector>
  </HeadingPairs>
  <TitlesOfParts>
    <vt:vector size="52" baseType="lpstr">
      <vt:lpstr>Arial</vt:lpstr>
      <vt:lpstr>宋体</vt:lpstr>
      <vt:lpstr>Wingdings</vt:lpstr>
      <vt:lpstr>BatangChe</vt:lpstr>
      <vt:lpstr>Malgun Gothic</vt:lpstr>
      <vt:lpstr>Calibri</vt:lpstr>
      <vt:lpstr>叶根友刀锋黑草</vt:lpstr>
      <vt:lpstr>黑体</vt:lpstr>
      <vt:lpstr>汉仪大宋简</vt:lpstr>
      <vt:lpstr>Times New Roman</vt:lpstr>
      <vt:lpstr>思源黑体 CN Medium</vt:lpstr>
      <vt:lpstr>微软雅黑</vt:lpstr>
      <vt:lpstr>Arial Black</vt:lpstr>
      <vt:lpstr>思源宋体 CN Heavy</vt:lpstr>
      <vt:lpstr>思源黑体 CN Bold</vt:lpstr>
      <vt:lpstr>等线</vt:lpstr>
      <vt:lpstr>Arial Unicode MS</vt:lpstr>
      <vt:lpstr>等线 Light</vt:lpstr>
      <vt:lpstr>方正小标宋简体</vt:lpstr>
      <vt:lpstr>Arial</vt:lpstr>
      <vt:lpstr>Office 主题​​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交交通通</dc:creator>
  <cp:lastModifiedBy>旧梦旧瑾</cp:lastModifiedBy>
  <cp:revision>158</cp:revision>
  <dcterms:created xsi:type="dcterms:W3CDTF">2021-09-25T04:53:00Z</dcterms:created>
  <dcterms:modified xsi:type="dcterms:W3CDTF">2024-12-05T12:17:18Z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228A58C3F20F4A069276460D5911E016_13</vt:lpwstr>
  </property>
  <property fmtid="{D5CDD505-2E9C-101B-9397-08002B2CF9AE}" pid="3" name="KSOProductBuildVer">
    <vt:lpwstr>2052-12.1.0.18912</vt:lpwstr>
  </property>
</Properties>
</file>